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9" r:id="rId2"/>
    <p:sldId id="274" r:id="rId3"/>
    <p:sldId id="272" r:id="rId4"/>
    <p:sldId id="271" r:id="rId5"/>
    <p:sldId id="283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A2D"/>
    <a:srgbClr val="513F95"/>
    <a:srgbClr val="ED2E62"/>
    <a:srgbClr val="FFF358"/>
    <a:srgbClr val="708B6F"/>
    <a:srgbClr val="A9ABA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994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8EF1-7117-4A1A-A302-6B5455EDA5F6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22412-14BC-4C50-8E09-EC7C5A302E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9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ni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9999" y="6120000"/>
            <a:ext cx="3788725" cy="1463478"/>
          </a:xfrm>
        </p:spPr>
        <p:txBody>
          <a:bodyPr wrap="square" anchor="t" anchorCtr="0">
            <a:spAutoFit/>
          </a:bodyPr>
          <a:lstStyle>
            <a:lvl1pPr algn="l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9998" y="7606518"/>
            <a:ext cx="3788727" cy="646331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11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cela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8DBACB-0D8F-C64D-4A42-F7B1143F27A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0" y="0"/>
            <a:ext cx="6858000" cy="9906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FD4272-751C-4957-7FC9-2FB97EF0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0" y="6650540"/>
            <a:ext cx="3788725" cy="369332"/>
          </a:xfrm>
        </p:spPr>
        <p:txBody>
          <a:bodyPr anchor="t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14AC05-1A95-2698-11C8-3E675A168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0" y="7037290"/>
            <a:ext cx="3788725" cy="323165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96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nahore+Nazev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8DBACB-0D8F-C64D-4A42-F7B1143F27A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0" y="0"/>
            <a:ext cx="6858000" cy="495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E3CA59-EBDD-5FD8-4FA4-9A0B4D991A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6529344"/>
            <a:ext cx="5732462" cy="1092607"/>
          </a:xfrm>
        </p:spPr>
        <p:txBody>
          <a:bodyPr>
            <a:sp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15E9F9-5AD3-B9C2-E1BE-886C5C8E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511556"/>
            <a:ext cx="3788725" cy="369332"/>
          </a:xfrm>
        </p:spPr>
        <p:txBody>
          <a:bodyPr anchor="t" anchorCtr="0"/>
          <a:lstStyle>
            <a:lvl1pPr>
              <a:defRPr sz="2000">
                <a:solidFill>
                  <a:srgbClr val="513F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F9B10-AD81-990D-171C-F6F0363F0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5898306"/>
            <a:ext cx="3788725" cy="323165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solidFill>
                  <a:srgbClr val="513F9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C1425-67A4-8714-CCF5-3708836F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1125" y="9504000"/>
            <a:ext cx="396387" cy="261610"/>
          </a:xfrm>
        </p:spPr>
        <p:txBody>
          <a:bodyPr/>
          <a:lstStyle/>
          <a:p>
            <a:fld id="{3837D95F-BD8A-488D-A7E7-CDD729FC7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512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xFoto/dole+Nazev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8DBACB-0D8F-C64D-4A42-F7B1143F27A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0" y="4953000"/>
            <a:ext cx="6858000" cy="495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E3CA59-EBDD-5FD8-4FA4-9A0B4D991A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1739626"/>
            <a:ext cx="5732462" cy="1092607"/>
          </a:xfrm>
        </p:spPr>
        <p:txBody>
          <a:bodyPr>
            <a:sp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15E9F9-5AD3-B9C2-E1BE-886C5C8E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20000"/>
            <a:ext cx="3788725" cy="369332"/>
          </a:xfrm>
        </p:spPr>
        <p:txBody>
          <a:bodyPr anchor="t" anchorCtr="0"/>
          <a:lstStyle>
            <a:lvl1pPr algn="l">
              <a:defRPr sz="2000">
                <a:solidFill>
                  <a:srgbClr val="513F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F9B10-AD81-990D-171C-F6F0363F0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108588"/>
            <a:ext cx="3788725" cy="323165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solidFill>
                  <a:srgbClr val="513F9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30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vlevo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8DBACB-0D8F-C64D-4A42-F7B1143F27A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0" y="0"/>
            <a:ext cx="3429000" cy="9906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C1425-67A4-8714-CCF5-3708836F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1125" y="9504000"/>
            <a:ext cx="396387" cy="261610"/>
          </a:xfrm>
        </p:spPr>
        <p:txBody>
          <a:bodyPr/>
          <a:lstStyle/>
          <a:p>
            <a:fld id="{3837D95F-BD8A-488D-A7E7-CDD729FC74B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00BB816-6028-A4A4-26CD-EACA72E1C7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40227" y="720725"/>
            <a:ext cx="2664000" cy="10926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82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xFoto/vpravo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8DBACB-0D8F-C64D-4A42-F7B1143F27A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29000" y="0"/>
            <a:ext cx="3429000" cy="9906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C1425-67A4-8714-CCF5-3708836F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1125" y="9504000"/>
            <a:ext cx="396387" cy="261610"/>
          </a:xfrm>
        </p:spPr>
        <p:txBody>
          <a:bodyPr/>
          <a:lstStyle/>
          <a:p>
            <a:fld id="{3837D95F-BD8A-488D-A7E7-CDD729FC74B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00BB816-6028-A4A4-26CD-EACA72E1C7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720725"/>
            <a:ext cx="2664000" cy="10926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17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yvek/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00BB816-6028-A4A4-26CD-EACA72E1C7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0000" y="1800000"/>
            <a:ext cx="3787200" cy="2462213"/>
          </a:xfrm>
        </p:spPr>
        <p:txBody>
          <a:bodyPr>
            <a:spAutoFit/>
          </a:bodyPr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59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dikace N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>
            <a:extLst>
              <a:ext uri="{FF2B5EF4-FFF2-40B4-BE49-F238E27FC236}">
                <a16:creationId xmlns:a16="http://schemas.microsoft.com/office/drawing/2014/main" id="{83496700-3BE1-5297-38BB-02795B83604C}"/>
              </a:ext>
            </a:extLst>
          </p:cNvPr>
          <p:cNvSpPr txBox="1">
            <a:spLocks/>
          </p:cNvSpPr>
          <p:nvPr userDrawn="1"/>
        </p:nvSpPr>
        <p:spPr>
          <a:xfrm>
            <a:off x="116632" y="9424042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Podpořeno z projektu Vzdělávání na UP 22+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edUP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NPO_UPOL_MSMT-16589/2022.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ED4E87-06E8-9734-F2B0-0206B6244F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29000" y="3685365"/>
            <a:ext cx="3600000" cy="1362808"/>
            <a:chOff x="1720" y="814"/>
            <a:chExt cx="2108" cy="798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27F67C52-F8EC-A94B-5A6E-19DB9B16732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814"/>
              <a:ext cx="210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9335534-A2B7-2BDC-8868-B13A02BD4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" y="814"/>
              <a:ext cx="10" cy="79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A1A8BC-3C6A-EC10-A747-C87BC4927E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3" y="849"/>
              <a:ext cx="74" cy="117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1B0688A-AF13-289B-2D32-9BA90D1844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0" y="886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5D56C8E-8A58-CA0E-342D-8DFD088FFE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5" y="841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119E043-C980-CEA7-E66A-82E628437E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1" y="886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1321B1A-FEEE-75D3-EACA-352594B634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" y="886"/>
              <a:ext cx="79" cy="12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9C35A29-C861-16E5-63DE-4C1E3C5489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0" y="886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894A53A-BC25-1124-9227-C6A7194190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3" y="886"/>
              <a:ext cx="79" cy="12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98FF586-AB5C-E18E-9EB7-8A9C4A7AC3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850"/>
              <a:ext cx="23" cy="116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A4F3A70-C4C0-7E8E-CE81-A3C51E0280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5" y="886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DC4DA06-E31F-7887-0296-6B3AACB50C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5" y="841"/>
              <a:ext cx="74" cy="125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6B0D2E0-4C64-ADD5-1086-9480C8C73F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5" y="844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1695FEF-37CC-DAE3-920C-F145AC35D5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1038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D33235-C402-E50B-EF36-785A6490F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2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86592A8-6BDE-5DA5-71A4-FAB0667047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3" y="1036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6275CA0-CA51-440A-1D0B-21E09FC094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2" y="1081"/>
              <a:ext cx="82" cy="82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1C74C5E-D3AC-A220-0FDB-D1DAB1646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0" y="1036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61262B7-6EE1-8925-D484-283093682C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6" y="1056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50A492D-59AF-7BF5-0E1A-1C7DE9ACFC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5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892D34A-5B7F-8951-EEBE-0619678D33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966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66B43F0-71B7-FA9D-6225-EC8F65C1F5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390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C6B400FC-2ED5-5213-C97B-9FB5CB5425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417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364DE539-EB33-D4D4-7A0F-4402E6C8E9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90" y="1390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155F05E-D069-9867-31CC-4B8F08C8B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4" y="1418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FF08B5E-D67A-6A26-A454-5B2F50971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6" y="1417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4182A3C1-EF93-0943-37DB-656372358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2" y="1417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ADE1999-4181-B788-C4EA-FFBF42360E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1418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5F2A8C02-B01C-A78F-5F6E-547E615DC6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" y="1390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DBC53D2E-C7B2-7F24-AB27-4C804472A7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1398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77F115DD-8EF8-9462-902B-EFD8C12694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18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08C3DE8-80D7-2F42-C3D5-6A2CDFB0E1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" y="1389"/>
              <a:ext cx="55" cy="86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0D9174DA-2938-3AF9-5AC1-5281F07A8C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5" y="1417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FE329A7-D1C3-CAA1-C5CE-17C0EC6C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1" y="1383"/>
              <a:ext cx="13" cy="92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D75A1D50-4022-7555-E41A-A89577DC6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6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AD500EBA-4D21-1641-A987-DF176F215A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7" y="1417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5D464C78-D57A-0856-273D-2B0FCFBAF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4" y="1383"/>
              <a:ext cx="55" cy="92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94C70AE3-5505-E28C-3CBA-15D2544091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0" y="1385"/>
              <a:ext cx="51" cy="92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71B29E8-7FF7-795A-E329-2B1127C486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4" y="1383"/>
              <a:ext cx="52" cy="92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DD7F4BDD-C288-A433-227C-CF30846134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0" y="1417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0172F0AE-3A6B-65B1-1E6D-2A9A98A793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8" y="1549"/>
              <a:ext cx="57" cy="58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89F081EC-A732-D355-68E2-CB2DA33AE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4" y="1519"/>
              <a:ext cx="86" cy="89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9B594A63-5E22-363A-FD84-FDE4F34AE2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2" y="1514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6FF49264-4AAF-DA00-3899-5BDABA3450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5A8BA7C6-6C9B-F88B-582F-0E8D00901A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2" y="1548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920BD27F-8FCC-9BE9-FEB7-1206C73EA7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18D807CE-B7F0-049F-DDD5-0F9CA472D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2" y="1548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BEA3317B-7721-1AD5-0972-BB1CF5344E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8" y="1548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D9AE7BB7-D0B1-50B9-6B1C-8CFEA7B9DA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2" y="1521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57" name="Group 59">
            <a:extLst>
              <a:ext uri="{FF2B5EF4-FFF2-40B4-BE49-F238E27FC236}">
                <a16:creationId xmlns:a16="http://schemas.microsoft.com/office/drawing/2014/main" id="{A09CA620-CC53-B344-3E1C-B250C63B545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496454" y="7449077"/>
            <a:ext cx="1865092" cy="479922"/>
            <a:chOff x="728" y="2273"/>
            <a:chExt cx="3245" cy="835"/>
          </a:xfrm>
        </p:grpSpPr>
        <p:sp>
          <p:nvSpPr>
            <p:cNvPr id="101" name="AutoShape 58">
              <a:extLst>
                <a:ext uri="{FF2B5EF4-FFF2-40B4-BE49-F238E27FC236}">
                  <a16:creationId xmlns:a16="http://schemas.microsoft.com/office/drawing/2014/main" id="{A4EDE24E-3134-1D61-12E2-E1B76A30E94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28" y="2273"/>
              <a:ext cx="3245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60">
              <a:extLst>
                <a:ext uri="{FF2B5EF4-FFF2-40B4-BE49-F238E27FC236}">
                  <a16:creationId xmlns:a16="http://schemas.microsoft.com/office/drawing/2014/main" id="{F5870C4F-807E-9E18-D7CF-C7FF78B66F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8" y="2276"/>
              <a:ext cx="1242" cy="830"/>
            </a:xfrm>
            <a:custGeom>
              <a:avLst/>
              <a:gdLst>
                <a:gd name="T0" fmla="*/ 3812 w 5471"/>
                <a:gd name="T1" fmla="*/ 1988 h 3647"/>
                <a:gd name="T2" fmla="*/ 3884 w 5471"/>
                <a:gd name="T3" fmla="*/ 1768 h 3647"/>
                <a:gd name="T4" fmla="*/ 4117 w 5471"/>
                <a:gd name="T5" fmla="*/ 1768 h 3647"/>
                <a:gd name="T6" fmla="*/ 3885 w 5471"/>
                <a:gd name="T7" fmla="*/ 2589 h 3647"/>
                <a:gd name="T8" fmla="*/ 3698 w 5471"/>
                <a:gd name="T9" fmla="*/ 2452 h 3647"/>
                <a:gd name="T10" fmla="*/ 3769 w 5471"/>
                <a:gd name="T11" fmla="*/ 2230 h 3647"/>
                <a:gd name="T12" fmla="*/ 3841 w 5471"/>
                <a:gd name="T13" fmla="*/ 2452 h 3647"/>
                <a:gd name="T14" fmla="*/ 3769 w 5471"/>
                <a:gd name="T15" fmla="*/ 1033 h 3647"/>
                <a:gd name="T16" fmla="*/ 3841 w 5471"/>
                <a:gd name="T17" fmla="*/ 1255 h 3647"/>
                <a:gd name="T18" fmla="*/ 3654 w 5471"/>
                <a:gd name="T19" fmla="*/ 1392 h 3647"/>
                <a:gd name="T20" fmla="*/ 3725 w 5471"/>
                <a:gd name="T21" fmla="*/ 1171 h 3647"/>
                <a:gd name="T22" fmla="*/ 3333 w 5471"/>
                <a:gd name="T23" fmla="*/ 871 h 3647"/>
                <a:gd name="T24" fmla="*/ 3144 w 5471"/>
                <a:gd name="T25" fmla="*/ 735 h 3647"/>
                <a:gd name="T26" fmla="*/ 3377 w 5471"/>
                <a:gd name="T27" fmla="*/ 735 h 3647"/>
                <a:gd name="T28" fmla="*/ 3447 w 5471"/>
                <a:gd name="T29" fmla="*/ 3027 h 3647"/>
                <a:gd name="T30" fmla="*/ 3260 w 5471"/>
                <a:gd name="T31" fmla="*/ 2890 h 3647"/>
                <a:gd name="T32" fmla="*/ 3331 w 5471"/>
                <a:gd name="T33" fmla="*/ 2668 h 3647"/>
                <a:gd name="T34" fmla="*/ 3403 w 5471"/>
                <a:gd name="T35" fmla="*/ 2890 h 3647"/>
                <a:gd name="T36" fmla="*/ 2735 w 5471"/>
                <a:gd name="T37" fmla="*/ 3101 h 3647"/>
                <a:gd name="T38" fmla="*/ 2546 w 5471"/>
                <a:gd name="T39" fmla="*/ 2965 h 3647"/>
                <a:gd name="T40" fmla="*/ 2779 w 5471"/>
                <a:gd name="T41" fmla="*/ 2965 h 3647"/>
                <a:gd name="T42" fmla="*/ 2850 w 5471"/>
                <a:gd name="T43" fmla="*/ 3185 h 3647"/>
                <a:gd name="T44" fmla="*/ 2779 w 5471"/>
                <a:gd name="T45" fmla="*/ 574 h 3647"/>
                <a:gd name="T46" fmla="*/ 2850 w 5471"/>
                <a:gd name="T47" fmla="*/ 795 h 3647"/>
                <a:gd name="T48" fmla="*/ 2663 w 5471"/>
                <a:gd name="T49" fmla="*/ 659 h 3647"/>
                <a:gd name="T50" fmla="*/ 2253 w 5471"/>
                <a:gd name="T51" fmla="*/ 3027 h 3647"/>
                <a:gd name="T52" fmla="*/ 2066 w 5471"/>
                <a:gd name="T53" fmla="*/ 2890 h 3647"/>
                <a:gd name="T54" fmla="*/ 2138 w 5471"/>
                <a:gd name="T55" fmla="*/ 2668 h 3647"/>
                <a:gd name="T56" fmla="*/ 2209 w 5471"/>
                <a:gd name="T57" fmla="*/ 2890 h 3647"/>
                <a:gd name="T58" fmla="*/ 2137 w 5471"/>
                <a:gd name="T59" fmla="*/ 597 h 3647"/>
                <a:gd name="T60" fmla="*/ 2208 w 5471"/>
                <a:gd name="T61" fmla="*/ 819 h 3647"/>
                <a:gd name="T62" fmla="*/ 2022 w 5471"/>
                <a:gd name="T63" fmla="*/ 955 h 3647"/>
                <a:gd name="T64" fmla="*/ 2093 w 5471"/>
                <a:gd name="T65" fmla="*/ 735 h 3647"/>
                <a:gd name="T66" fmla="*/ 1700 w 5471"/>
                <a:gd name="T67" fmla="*/ 1309 h 3647"/>
                <a:gd name="T68" fmla="*/ 1511 w 5471"/>
                <a:gd name="T69" fmla="*/ 1173 h 3647"/>
                <a:gd name="T70" fmla="*/ 1744 w 5471"/>
                <a:gd name="T71" fmla="*/ 1173 h 3647"/>
                <a:gd name="T72" fmla="*/ 1815 w 5471"/>
                <a:gd name="T73" fmla="*/ 2589 h 3647"/>
                <a:gd name="T74" fmla="*/ 1628 w 5471"/>
                <a:gd name="T75" fmla="*/ 2452 h 3647"/>
                <a:gd name="T76" fmla="*/ 1700 w 5471"/>
                <a:gd name="T77" fmla="*/ 2230 h 3647"/>
                <a:gd name="T78" fmla="*/ 1771 w 5471"/>
                <a:gd name="T79" fmla="*/ 2452 h 3647"/>
                <a:gd name="T80" fmla="*/ 1495 w 5471"/>
                <a:gd name="T81" fmla="*/ 1770 h 3647"/>
                <a:gd name="T82" fmla="*/ 1728 w 5471"/>
                <a:gd name="T83" fmla="*/ 1770 h 3647"/>
                <a:gd name="T84" fmla="*/ 1539 w 5471"/>
                <a:gd name="T85" fmla="*/ 1906 h 3647"/>
                <a:gd name="T86" fmla="*/ 1351 w 5471"/>
                <a:gd name="T87" fmla="*/ 1770 h 3647"/>
                <a:gd name="T88" fmla="*/ 5471 w 5471"/>
                <a:gd name="T89" fmla="*/ 3647 h 3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71" h="3647">
                  <a:moveTo>
                    <a:pt x="4043" y="1988"/>
                  </a:moveTo>
                  <a:lnTo>
                    <a:pt x="3928" y="1904"/>
                  </a:lnTo>
                  <a:lnTo>
                    <a:pt x="3812" y="1988"/>
                  </a:lnTo>
                  <a:lnTo>
                    <a:pt x="3856" y="1852"/>
                  </a:lnTo>
                  <a:lnTo>
                    <a:pt x="3739" y="1768"/>
                  </a:lnTo>
                  <a:lnTo>
                    <a:pt x="3884" y="1768"/>
                  </a:lnTo>
                  <a:lnTo>
                    <a:pt x="3928" y="1630"/>
                  </a:lnTo>
                  <a:lnTo>
                    <a:pt x="3972" y="1768"/>
                  </a:lnTo>
                  <a:lnTo>
                    <a:pt x="4117" y="1768"/>
                  </a:lnTo>
                  <a:lnTo>
                    <a:pt x="3999" y="1852"/>
                  </a:lnTo>
                  <a:lnTo>
                    <a:pt x="4043" y="1988"/>
                  </a:lnTo>
                  <a:close/>
                  <a:moveTo>
                    <a:pt x="3885" y="2589"/>
                  </a:moveTo>
                  <a:lnTo>
                    <a:pt x="3769" y="2504"/>
                  </a:lnTo>
                  <a:lnTo>
                    <a:pt x="3654" y="2589"/>
                  </a:lnTo>
                  <a:lnTo>
                    <a:pt x="3698" y="2452"/>
                  </a:lnTo>
                  <a:lnTo>
                    <a:pt x="3581" y="2368"/>
                  </a:lnTo>
                  <a:lnTo>
                    <a:pt x="3725" y="2368"/>
                  </a:lnTo>
                  <a:lnTo>
                    <a:pt x="3769" y="2230"/>
                  </a:lnTo>
                  <a:lnTo>
                    <a:pt x="3814" y="2368"/>
                  </a:lnTo>
                  <a:lnTo>
                    <a:pt x="3958" y="2368"/>
                  </a:lnTo>
                  <a:lnTo>
                    <a:pt x="3841" y="2452"/>
                  </a:lnTo>
                  <a:lnTo>
                    <a:pt x="3885" y="2589"/>
                  </a:lnTo>
                  <a:close/>
                  <a:moveTo>
                    <a:pt x="3725" y="1171"/>
                  </a:moveTo>
                  <a:lnTo>
                    <a:pt x="3769" y="1033"/>
                  </a:lnTo>
                  <a:lnTo>
                    <a:pt x="3814" y="1171"/>
                  </a:lnTo>
                  <a:lnTo>
                    <a:pt x="3958" y="1171"/>
                  </a:lnTo>
                  <a:lnTo>
                    <a:pt x="3841" y="1255"/>
                  </a:lnTo>
                  <a:lnTo>
                    <a:pt x="3885" y="1392"/>
                  </a:lnTo>
                  <a:lnTo>
                    <a:pt x="3769" y="1307"/>
                  </a:lnTo>
                  <a:lnTo>
                    <a:pt x="3654" y="1392"/>
                  </a:lnTo>
                  <a:lnTo>
                    <a:pt x="3698" y="1255"/>
                  </a:lnTo>
                  <a:lnTo>
                    <a:pt x="3581" y="1171"/>
                  </a:lnTo>
                  <a:lnTo>
                    <a:pt x="3725" y="1171"/>
                  </a:lnTo>
                  <a:close/>
                  <a:moveTo>
                    <a:pt x="3404" y="819"/>
                  </a:moveTo>
                  <a:lnTo>
                    <a:pt x="3448" y="955"/>
                  </a:lnTo>
                  <a:lnTo>
                    <a:pt x="3333" y="871"/>
                  </a:lnTo>
                  <a:lnTo>
                    <a:pt x="3217" y="955"/>
                  </a:lnTo>
                  <a:lnTo>
                    <a:pt x="3261" y="819"/>
                  </a:lnTo>
                  <a:lnTo>
                    <a:pt x="3144" y="735"/>
                  </a:lnTo>
                  <a:lnTo>
                    <a:pt x="3289" y="735"/>
                  </a:lnTo>
                  <a:lnTo>
                    <a:pt x="3333" y="597"/>
                  </a:lnTo>
                  <a:lnTo>
                    <a:pt x="3377" y="735"/>
                  </a:lnTo>
                  <a:lnTo>
                    <a:pt x="3522" y="735"/>
                  </a:lnTo>
                  <a:lnTo>
                    <a:pt x="3404" y="819"/>
                  </a:lnTo>
                  <a:close/>
                  <a:moveTo>
                    <a:pt x="3447" y="3027"/>
                  </a:moveTo>
                  <a:lnTo>
                    <a:pt x="3331" y="2942"/>
                  </a:lnTo>
                  <a:lnTo>
                    <a:pt x="3216" y="3027"/>
                  </a:lnTo>
                  <a:lnTo>
                    <a:pt x="3260" y="2890"/>
                  </a:lnTo>
                  <a:lnTo>
                    <a:pt x="3143" y="2806"/>
                  </a:lnTo>
                  <a:lnTo>
                    <a:pt x="3287" y="2806"/>
                  </a:lnTo>
                  <a:lnTo>
                    <a:pt x="3331" y="2668"/>
                  </a:lnTo>
                  <a:lnTo>
                    <a:pt x="3375" y="2806"/>
                  </a:lnTo>
                  <a:lnTo>
                    <a:pt x="3520" y="2806"/>
                  </a:lnTo>
                  <a:lnTo>
                    <a:pt x="3403" y="2890"/>
                  </a:lnTo>
                  <a:lnTo>
                    <a:pt x="3447" y="3027"/>
                  </a:lnTo>
                  <a:close/>
                  <a:moveTo>
                    <a:pt x="2850" y="3185"/>
                  </a:moveTo>
                  <a:lnTo>
                    <a:pt x="2735" y="3101"/>
                  </a:lnTo>
                  <a:lnTo>
                    <a:pt x="2619" y="3185"/>
                  </a:lnTo>
                  <a:lnTo>
                    <a:pt x="2663" y="3049"/>
                  </a:lnTo>
                  <a:lnTo>
                    <a:pt x="2546" y="2965"/>
                  </a:lnTo>
                  <a:lnTo>
                    <a:pt x="2690" y="2965"/>
                  </a:lnTo>
                  <a:lnTo>
                    <a:pt x="2734" y="2827"/>
                  </a:lnTo>
                  <a:lnTo>
                    <a:pt x="2779" y="2965"/>
                  </a:lnTo>
                  <a:lnTo>
                    <a:pt x="2923" y="2965"/>
                  </a:lnTo>
                  <a:lnTo>
                    <a:pt x="2806" y="3049"/>
                  </a:lnTo>
                  <a:lnTo>
                    <a:pt x="2850" y="3185"/>
                  </a:lnTo>
                  <a:close/>
                  <a:moveTo>
                    <a:pt x="2690" y="574"/>
                  </a:moveTo>
                  <a:lnTo>
                    <a:pt x="2734" y="436"/>
                  </a:lnTo>
                  <a:lnTo>
                    <a:pt x="2779" y="574"/>
                  </a:lnTo>
                  <a:lnTo>
                    <a:pt x="2923" y="574"/>
                  </a:lnTo>
                  <a:lnTo>
                    <a:pt x="2806" y="659"/>
                  </a:lnTo>
                  <a:lnTo>
                    <a:pt x="2850" y="795"/>
                  </a:lnTo>
                  <a:lnTo>
                    <a:pt x="2734" y="711"/>
                  </a:lnTo>
                  <a:lnTo>
                    <a:pt x="2619" y="795"/>
                  </a:lnTo>
                  <a:lnTo>
                    <a:pt x="2663" y="659"/>
                  </a:lnTo>
                  <a:lnTo>
                    <a:pt x="2546" y="574"/>
                  </a:lnTo>
                  <a:lnTo>
                    <a:pt x="2690" y="574"/>
                  </a:lnTo>
                  <a:close/>
                  <a:moveTo>
                    <a:pt x="2253" y="3027"/>
                  </a:moveTo>
                  <a:lnTo>
                    <a:pt x="2138" y="2942"/>
                  </a:lnTo>
                  <a:lnTo>
                    <a:pt x="2022" y="3027"/>
                  </a:lnTo>
                  <a:lnTo>
                    <a:pt x="2066" y="2890"/>
                  </a:lnTo>
                  <a:lnTo>
                    <a:pt x="1949" y="2806"/>
                  </a:lnTo>
                  <a:lnTo>
                    <a:pt x="2094" y="2806"/>
                  </a:lnTo>
                  <a:lnTo>
                    <a:pt x="2138" y="2668"/>
                  </a:lnTo>
                  <a:lnTo>
                    <a:pt x="2182" y="2806"/>
                  </a:lnTo>
                  <a:lnTo>
                    <a:pt x="2327" y="2806"/>
                  </a:lnTo>
                  <a:lnTo>
                    <a:pt x="2209" y="2890"/>
                  </a:lnTo>
                  <a:lnTo>
                    <a:pt x="2253" y="3027"/>
                  </a:lnTo>
                  <a:close/>
                  <a:moveTo>
                    <a:pt x="2093" y="735"/>
                  </a:moveTo>
                  <a:lnTo>
                    <a:pt x="2137" y="597"/>
                  </a:lnTo>
                  <a:lnTo>
                    <a:pt x="2181" y="735"/>
                  </a:lnTo>
                  <a:lnTo>
                    <a:pt x="2326" y="735"/>
                  </a:lnTo>
                  <a:lnTo>
                    <a:pt x="2208" y="819"/>
                  </a:lnTo>
                  <a:lnTo>
                    <a:pt x="2252" y="955"/>
                  </a:lnTo>
                  <a:lnTo>
                    <a:pt x="2137" y="871"/>
                  </a:lnTo>
                  <a:lnTo>
                    <a:pt x="2022" y="955"/>
                  </a:lnTo>
                  <a:lnTo>
                    <a:pt x="2065" y="819"/>
                  </a:lnTo>
                  <a:lnTo>
                    <a:pt x="1948" y="735"/>
                  </a:lnTo>
                  <a:lnTo>
                    <a:pt x="2093" y="735"/>
                  </a:lnTo>
                  <a:close/>
                  <a:moveTo>
                    <a:pt x="1771" y="1257"/>
                  </a:moveTo>
                  <a:lnTo>
                    <a:pt x="1815" y="1393"/>
                  </a:lnTo>
                  <a:lnTo>
                    <a:pt x="1700" y="1309"/>
                  </a:lnTo>
                  <a:lnTo>
                    <a:pt x="1584" y="1393"/>
                  </a:lnTo>
                  <a:lnTo>
                    <a:pt x="1628" y="1257"/>
                  </a:lnTo>
                  <a:lnTo>
                    <a:pt x="1511" y="1173"/>
                  </a:lnTo>
                  <a:lnTo>
                    <a:pt x="1656" y="1173"/>
                  </a:lnTo>
                  <a:lnTo>
                    <a:pt x="1700" y="1035"/>
                  </a:lnTo>
                  <a:lnTo>
                    <a:pt x="1744" y="1173"/>
                  </a:lnTo>
                  <a:lnTo>
                    <a:pt x="1889" y="1173"/>
                  </a:lnTo>
                  <a:lnTo>
                    <a:pt x="1771" y="1257"/>
                  </a:lnTo>
                  <a:close/>
                  <a:moveTo>
                    <a:pt x="1815" y="2589"/>
                  </a:moveTo>
                  <a:lnTo>
                    <a:pt x="1700" y="2504"/>
                  </a:lnTo>
                  <a:lnTo>
                    <a:pt x="1584" y="2589"/>
                  </a:lnTo>
                  <a:lnTo>
                    <a:pt x="1628" y="2452"/>
                  </a:lnTo>
                  <a:lnTo>
                    <a:pt x="1511" y="2368"/>
                  </a:lnTo>
                  <a:lnTo>
                    <a:pt x="1656" y="2368"/>
                  </a:lnTo>
                  <a:lnTo>
                    <a:pt x="1700" y="2230"/>
                  </a:lnTo>
                  <a:lnTo>
                    <a:pt x="1744" y="2368"/>
                  </a:lnTo>
                  <a:lnTo>
                    <a:pt x="1889" y="2368"/>
                  </a:lnTo>
                  <a:lnTo>
                    <a:pt x="1771" y="2452"/>
                  </a:lnTo>
                  <a:lnTo>
                    <a:pt x="1815" y="2589"/>
                  </a:lnTo>
                  <a:close/>
                  <a:moveTo>
                    <a:pt x="1351" y="1770"/>
                  </a:moveTo>
                  <a:lnTo>
                    <a:pt x="1495" y="1770"/>
                  </a:lnTo>
                  <a:lnTo>
                    <a:pt x="1539" y="1632"/>
                  </a:lnTo>
                  <a:lnTo>
                    <a:pt x="1584" y="1770"/>
                  </a:lnTo>
                  <a:lnTo>
                    <a:pt x="1728" y="1770"/>
                  </a:lnTo>
                  <a:lnTo>
                    <a:pt x="1611" y="1854"/>
                  </a:lnTo>
                  <a:lnTo>
                    <a:pt x="1655" y="1990"/>
                  </a:lnTo>
                  <a:lnTo>
                    <a:pt x="1539" y="1906"/>
                  </a:lnTo>
                  <a:lnTo>
                    <a:pt x="1424" y="1990"/>
                  </a:lnTo>
                  <a:lnTo>
                    <a:pt x="1468" y="1854"/>
                  </a:lnTo>
                  <a:lnTo>
                    <a:pt x="1351" y="1770"/>
                  </a:lnTo>
                  <a:close/>
                  <a:moveTo>
                    <a:pt x="0" y="0"/>
                  </a:moveTo>
                  <a:lnTo>
                    <a:pt x="0" y="3647"/>
                  </a:lnTo>
                  <a:lnTo>
                    <a:pt x="5471" y="3647"/>
                  </a:lnTo>
                  <a:lnTo>
                    <a:pt x="5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61">
              <a:extLst>
                <a:ext uri="{FF2B5EF4-FFF2-40B4-BE49-F238E27FC236}">
                  <a16:creationId xmlns:a16="http://schemas.microsoft.com/office/drawing/2014/main" id="{CB0D1C5B-C14F-B0EA-73DC-D20837D8D0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4" y="2276"/>
              <a:ext cx="127" cy="186"/>
            </a:xfrm>
            <a:custGeom>
              <a:avLst/>
              <a:gdLst>
                <a:gd name="T0" fmla="*/ 0 w 559"/>
                <a:gd name="T1" fmla="*/ 815 h 815"/>
                <a:gd name="T2" fmla="*/ 0 w 559"/>
                <a:gd name="T3" fmla="*/ 0 h 815"/>
                <a:gd name="T4" fmla="*/ 559 w 559"/>
                <a:gd name="T5" fmla="*/ 0 h 815"/>
                <a:gd name="T6" fmla="*/ 559 w 559"/>
                <a:gd name="T7" fmla="*/ 138 h 815"/>
                <a:gd name="T8" fmla="*/ 165 w 559"/>
                <a:gd name="T9" fmla="*/ 138 h 815"/>
                <a:gd name="T10" fmla="*/ 165 w 559"/>
                <a:gd name="T11" fmla="*/ 331 h 815"/>
                <a:gd name="T12" fmla="*/ 505 w 559"/>
                <a:gd name="T13" fmla="*/ 331 h 815"/>
                <a:gd name="T14" fmla="*/ 505 w 559"/>
                <a:gd name="T15" fmla="*/ 468 h 815"/>
                <a:gd name="T16" fmla="*/ 165 w 559"/>
                <a:gd name="T17" fmla="*/ 468 h 815"/>
                <a:gd name="T18" fmla="*/ 165 w 559"/>
                <a:gd name="T19" fmla="*/ 815 h 815"/>
                <a:gd name="T20" fmla="*/ 0 w 559"/>
                <a:gd name="T21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815">
                  <a:moveTo>
                    <a:pt x="0" y="815"/>
                  </a:moveTo>
                  <a:lnTo>
                    <a:pt x="0" y="0"/>
                  </a:lnTo>
                  <a:lnTo>
                    <a:pt x="559" y="0"/>
                  </a:lnTo>
                  <a:lnTo>
                    <a:pt x="559" y="138"/>
                  </a:lnTo>
                  <a:lnTo>
                    <a:pt x="165" y="138"/>
                  </a:lnTo>
                  <a:lnTo>
                    <a:pt x="165" y="331"/>
                  </a:lnTo>
                  <a:lnTo>
                    <a:pt x="505" y="331"/>
                  </a:lnTo>
                  <a:lnTo>
                    <a:pt x="505" y="468"/>
                  </a:lnTo>
                  <a:lnTo>
                    <a:pt x="165" y="468"/>
                  </a:lnTo>
                  <a:lnTo>
                    <a:pt x="165" y="815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62">
              <a:extLst>
                <a:ext uri="{FF2B5EF4-FFF2-40B4-BE49-F238E27FC236}">
                  <a16:creationId xmlns:a16="http://schemas.microsoft.com/office/drawing/2014/main" id="{B55A2F5C-D206-2951-CDA9-CFD42F7AF0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1" y="2276"/>
              <a:ext cx="36" cy="186"/>
            </a:xfrm>
            <a:custGeom>
              <a:avLst/>
              <a:gdLst>
                <a:gd name="T0" fmla="*/ 0 w 157"/>
                <a:gd name="T1" fmla="*/ 815 h 815"/>
                <a:gd name="T2" fmla="*/ 0 w 157"/>
                <a:gd name="T3" fmla="*/ 224 h 815"/>
                <a:gd name="T4" fmla="*/ 157 w 157"/>
                <a:gd name="T5" fmla="*/ 224 h 815"/>
                <a:gd name="T6" fmla="*/ 157 w 157"/>
                <a:gd name="T7" fmla="*/ 815 h 815"/>
                <a:gd name="T8" fmla="*/ 0 w 157"/>
                <a:gd name="T9" fmla="*/ 815 h 815"/>
                <a:gd name="T10" fmla="*/ 0 w 157"/>
                <a:gd name="T11" fmla="*/ 144 h 815"/>
                <a:gd name="T12" fmla="*/ 0 w 157"/>
                <a:gd name="T13" fmla="*/ 0 h 815"/>
                <a:gd name="T14" fmla="*/ 157 w 157"/>
                <a:gd name="T15" fmla="*/ 0 h 815"/>
                <a:gd name="T16" fmla="*/ 157 w 157"/>
                <a:gd name="T17" fmla="*/ 144 h 815"/>
                <a:gd name="T18" fmla="*/ 0 w 157"/>
                <a:gd name="T19" fmla="*/ 14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815">
                  <a:moveTo>
                    <a:pt x="0" y="815"/>
                  </a:moveTo>
                  <a:lnTo>
                    <a:pt x="0" y="224"/>
                  </a:lnTo>
                  <a:lnTo>
                    <a:pt x="157" y="224"/>
                  </a:lnTo>
                  <a:lnTo>
                    <a:pt x="157" y="815"/>
                  </a:lnTo>
                  <a:lnTo>
                    <a:pt x="0" y="815"/>
                  </a:lnTo>
                  <a:close/>
                  <a:moveTo>
                    <a:pt x="0" y="144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63">
              <a:extLst>
                <a:ext uri="{FF2B5EF4-FFF2-40B4-BE49-F238E27FC236}">
                  <a16:creationId xmlns:a16="http://schemas.microsoft.com/office/drawing/2014/main" id="{8F3023CF-F505-D5BC-C47B-AD6ABDFF98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3" y="2324"/>
              <a:ext cx="122" cy="138"/>
            </a:xfrm>
            <a:custGeom>
              <a:avLst/>
              <a:gdLst>
                <a:gd name="T0" fmla="*/ 538 w 538"/>
                <a:gd name="T1" fmla="*/ 604 h 604"/>
                <a:gd name="T2" fmla="*/ 381 w 538"/>
                <a:gd name="T3" fmla="*/ 604 h 604"/>
                <a:gd name="T4" fmla="*/ 381 w 538"/>
                <a:gd name="T5" fmla="*/ 302 h 604"/>
                <a:gd name="T6" fmla="*/ 371 w 538"/>
                <a:gd name="T7" fmla="*/ 179 h 604"/>
                <a:gd name="T8" fmla="*/ 339 w 538"/>
                <a:gd name="T9" fmla="*/ 135 h 604"/>
                <a:gd name="T10" fmla="*/ 285 w 538"/>
                <a:gd name="T11" fmla="*/ 120 h 604"/>
                <a:gd name="T12" fmla="*/ 212 w 538"/>
                <a:gd name="T13" fmla="*/ 142 h 604"/>
                <a:gd name="T14" fmla="*/ 168 w 538"/>
                <a:gd name="T15" fmla="*/ 201 h 604"/>
                <a:gd name="T16" fmla="*/ 156 w 538"/>
                <a:gd name="T17" fmla="*/ 336 h 604"/>
                <a:gd name="T18" fmla="*/ 156 w 538"/>
                <a:gd name="T19" fmla="*/ 604 h 604"/>
                <a:gd name="T20" fmla="*/ 0 w 538"/>
                <a:gd name="T21" fmla="*/ 604 h 604"/>
                <a:gd name="T22" fmla="*/ 0 w 538"/>
                <a:gd name="T23" fmla="*/ 13 h 604"/>
                <a:gd name="T24" fmla="*/ 145 w 538"/>
                <a:gd name="T25" fmla="*/ 13 h 604"/>
                <a:gd name="T26" fmla="*/ 145 w 538"/>
                <a:gd name="T27" fmla="*/ 100 h 604"/>
                <a:gd name="T28" fmla="*/ 339 w 538"/>
                <a:gd name="T29" fmla="*/ 0 h 604"/>
                <a:gd name="T30" fmla="*/ 434 w 538"/>
                <a:gd name="T31" fmla="*/ 19 h 604"/>
                <a:gd name="T32" fmla="*/ 498 w 538"/>
                <a:gd name="T33" fmla="*/ 66 h 604"/>
                <a:gd name="T34" fmla="*/ 529 w 538"/>
                <a:gd name="T35" fmla="*/ 132 h 604"/>
                <a:gd name="T36" fmla="*/ 538 w 538"/>
                <a:gd name="T37" fmla="*/ 237 h 604"/>
                <a:gd name="T38" fmla="*/ 538 w 538"/>
                <a:gd name="T3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8" h="604">
                  <a:moveTo>
                    <a:pt x="538" y="604"/>
                  </a:moveTo>
                  <a:lnTo>
                    <a:pt x="381" y="604"/>
                  </a:lnTo>
                  <a:lnTo>
                    <a:pt x="381" y="302"/>
                  </a:lnTo>
                  <a:cubicBezTo>
                    <a:pt x="381" y="239"/>
                    <a:pt x="378" y="197"/>
                    <a:pt x="371" y="179"/>
                  </a:cubicBezTo>
                  <a:cubicBezTo>
                    <a:pt x="365" y="160"/>
                    <a:pt x="354" y="146"/>
                    <a:pt x="339" y="135"/>
                  </a:cubicBezTo>
                  <a:cubicBezTo>
                    <a:pt x="324" y="125"/>
                    <a:pt x="306" y="120"/>
                    <a:pt x="285" y="120"/>
                  </a:cubicBezTo>
                  <a:cubicBezTo>
                    <a:pt x="258" y="120"/>
                    <a:pt x="233" y="127"/>
                    <a:pt x="212" y="142"/>
                  </a:cubicBezTo>
                  <a:cubicBezTo>
                    <a:pt x="190" y="157"/>
                    <a:pt x="176" y="176"/>
                    <a:pt x="168" y="201"/>
                  </a:cubicBezTo>
                  <a:cubicBezTo>
                    <a:pt x="160" y="225"/>
                    <a:pt x="156" y="270"/>
                    <a:pt x="156" y="336"/>
                  </a:cubicBezTo>
                  <a:lnTo>
                    <a:pt x="156" y="604"/>
                  </a:lnTo>
                  <a:lnTo>
                    <a:pt x="0" y="604"/>
                  </a:lnTo>
                  <a:lnTo>
                    <a:pt x="0" y="13"/>
                  </a:lnTo>
                  <a:lnTo>
                    <a:pt x="145" y="13"/>
                  </a:lnTo>
                  <a:lnTo>
                    <a:pt x="145" y="100"/>
                  </a:lnTo>
                  <a:cubicBezTo>
                    <a:pt x="196" y="33"/>
                    <a:pt x="261" y="0"/>
                    <a:pt x="339" y="0"/>
                  </a:cubicBezTo>
                  <a:cubicBezTo>
                    <a:pt x="374" y="0"/>
                    <a:pt x="405" y="6"/>
                    <a:pt x="434" y="19"/>
                  </a:cubicBezTo>
                  <a:cubicBezTo>
                    <a:pt x="462" y="31"/>
                    <a:pt x="484" y="47"/>
                    <a:pt x="498" y="66"/>
                  </a:cubicBezTo>
                  <a:cubicBezTo>
                    <a:pt x="513" y="85"/>
                    <a:pt x="523" y="107"/>
                    <a:pt x="529" y="132"/>
                  </a:cubicBezTo>
                  <a:cubicBezTo>
                    <a:pt x="535" y="156"/>
                    <a:pt x="538" y="191"/>
                    <a:pt x="538" y="237"/>
                  </a:cubicBezTo>
                  <a:lnTo>
                    <a:pt x="538" y="604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64">
              <a:extLst>
                <a:ext uri="{FF2B5EF4-FFF2-40B4-BE49-F238E27FC236}">
                  <a16:creationId xmlns:a16="http://schemas.microsoft.com/office/drawing/2014/main" id="{C5BF6169-651C-0F09-EB56-2D7E5651F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02" y="2324"/>
              <a:ext cx="126" cy="141"/>
            </a:xfrm>
            <a:custGeom>
              <a:avLst/>
              <a:gdLst>
                <a:gd name="T0" fmla="*/ 367 w 554"/>
                <a:gd name="T1" fmla="*/ 320 h 617"/>
                <a:gd name="T2" fmla="*/ 272 w 554"/>
                <a:gd name="T3" fmla="*/ 344 h 617"/>
                <a:gd name="T4" fmla="*/ 187 w 554"/>
                <a:gd name="T5" fmla="*/ 371 h 617"/>
                <a:gd name="T6" fmla="*/ 156 w 554"/>
                <a:gd name="T7" fmla="*/ 426 h 617"/>
                <a:gd name="T8" fmla="*/ 180 w 554"/>
                <a:gd name="T9" fmla="*/ 483 h 617"/>
                <a:gd name="T10" fmla="*/ 243 w 554"/>
                <a:gd name="T11" fmla="*/ 507 h 617"/>
                <a:gd name="T12" fmla="*/ 323 w 554"/>
                <a:gd name="T13" fmla="*/ 479 h 617"/>
                <a:gd name="T14" fmla="*/ 360 w 554"/>
                <a:gd name="T15" fmla="*/ 427 h 617"/>
                <a:gd name="T16" fmla="*/ 367 w 554"/>
                <a:gd name="T17" fmla="*/ 351 h 617"/>
                <a:gd name="T18" fmla="*/ 367 w 554"/>
                <a:gd name="T19" fmla="*/ 320 h 617"/>
                <a:gd name="T20" fmla="*/ 158 w 554"/>
                <a:gd name="T21" fmla="*/ 193 h 617"/>
                <a:gd name="T22" fmla="*/ 16 w 554"/>
                <a:gd name="T23" fmla="*/ 168 h 617"/>
                <a:gd name="T24" fmla="*/ 98 w 554"/>
                <a:gd name="T25" fmla="*/ 41 h 617"/>
                <a:gd name="T26" fmla="*/ 272 w 554"/>
                <a:gd name="T27" fmla="*/ 0 h 617"/>
                <a:gd name="T28" fmla="*/ 427 w 554"/>
                <a:gd name="T29" fmla="*/ 25 h 617"/>
                <a:gd name="T30" fmla="*/ 499 w 554"/>
                <a:gd name="T31" fmla="*/ 88 h 617"/>
                <a:gd name="T32" fmla="*/ 520 w 554"/>
                <a:gd name="T33" fmla="*/ 227 h 617"/>
                <a:gd name="T34" fmla="*/ 518 w 554"/>
                <a:gd name="T35" fmla="*/ 410 h 617"/>
                <a:gd name="T36" fmla="*/ 526 w 554"/>
                <a:gd name="T37" fmla="*/ 524 h 617"/>
                <a:gd name="T38" fmla="*/ 554 w 554"/>
                <a:gd name="T39" fmla="*/ 604 h 617"/>
                <a:gd name="T40" fmla="*/ 399 w 554"/>
                <a:gd name="T41" fmla="*/ 604 h 617"/>
                <a:gd name="T42" fmla="*/ 384 w 554"/>
                <a:gd name="T43" fmla="*/ 558 h 617"/>
                <a:gd name="T44" fmla="*/ 379 w 554"/>
                <a:gd name="T45" fmla="*/ 539 h 617"/>
                <a:gd name="T46" fmla="*/ 293 w 554"/>
                <a:gd name="T47" fmla="*/ 598 h 617"/>
                <a:gd name="T48" fmla="*/ 196 w 554"/>
                <a:gd name="T49" fmla="*/ 617 h 617"/>
                <a:gd name="T50" fmla="*/ 52 w 554"/>
                <a:gd name="T51" fmla="*/ 568 h 617"/>
                <a:gd name="T52" fmla="*/ 0 w 554"/>
                <a:gd name="T53" fmla="*/ 442 h 617"/>
                <a:gd name="T54" fmla="*/ 24 w 554"/>
                <a:gd name="T55" fmla="*/ 353 h 617"/>
                <a:gd name="T56" fmla="*/ 91 w 554"/>
                <a:gd name="T57" fmla="*/ 293 h 617"/>
                <a:gd name="T58" fmla="*/ 215 w 554"/>
                <a:gd name="T59" fmla="*/ 257 h 617"/>
                <a:gd name="T60" fmla="*/ 367 w 554"/>
                <a:gd name="T61" fmla="*/ 218 h 617"/>
                <a:gd name="T62" fmla="*/ 367 w 554"/>
                <a:gd name="T63" fmla="*/ 203 h 617"/>
                <a:gd name="T64" fmla="*/ 344 w 554"/>
                <a:gd name="T65" fmla="*/ 139 h 617"/>
                <a:gd name="T66" fmla="*/ 260 w 554"/>
                <a:gd name="T67" fmla="*/ 120 h 617"/>
                <a:gd name="T68" fmla="*/ 195 w 554"/>
                <a:gd name="T69" fmla="*/ 136 h 617"/>
                <a:gd name="T70" fmla="*/ 158 w 554"/>
                <a:gd name="T71" fmla="*/ 19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4" h="617">
                  <a:moveTo>
                    <a:pt x="367" y="320"/>
                  </a:moveTo>
                  <a:cubicBezTo>
                    <a:pt x="347" y="327"/>
                    <a:pt x="315" y="335"/>
                    <a:pt x="272" y="344"/>
                  </a:cubicBezTo>
                  <a:cubicBezTo>
                    <a:pt x="228" y="353"/>
                    <a:pt x="200" y="362"/>
                    <a:pt x="187" y="371"/>
                  </a:cubicBezTo>
                  <a:cubicBezTo>
                    <a:pt x="166" y="386"/>
                    <a:pt x="156" y="404"/>
                    <a:pt x="156" y="426"/>
                  </a:cubicBezTo>
                  <a:cubicBezTo>
                    <a:pt x="156" y="448"/>
                    <a:pt x="164" y="467"/>
                    <a:pt x="180" y="483"/>
                  </a:cubicBezTo>
                  <a:cubicBezTo>
                    <a:pt x="197" y="499"/>
                    <a:pt x="217" y="507"/>
                    <a:pt x="243" y="507"/>
                  </a:cubicBezTo>
                  <a:cubicBezTo>
                    <a:pt x="271" y="507"/>
                    <a:pt x="298" y="498"/>
                    <a:pt x="323" y="479"/>
                  </a:cubicBezTo>
                  <a:cubicBezTo>
                    <a:pt x="342" y="465"/>
                    <a:pt x="355" y="448"/>
                    <a:pt x="360" y="427"/>
                  </a:cubicBezTo>
                  <a:cubicBezTo>
                    <a:pt x="365" y="414"/>
                    <a:pt x="367" y="389"/>
                    <a:pt x="367" y="351"/>
                  </a:cubicBezTo>
                  <a:lnTo>
                    <a:pt x="367" y="320"/>
                  </a:lnTo>
                  <a:close/>
                  <a:moveTo>
                    <a:pt x="158" y="193"/>
                  </a:moveTo>
                  <a:lnTo>
                    <a:pt x="16" y="168"/>
                  </a:lnTo>
                  <a:cubicBezTo>
                    <a:pt x="32" y="111"/>
                    <a:pt x="59" y="69"/>
                    <a:pt x="98" y="41"/>
                  </a:cubicBezTo>
                  <a:cubicBezTo>
                    <a:pt x="137" y="14"/>
                    <a:pt x="195" y="0"/>
                    <a:pt x="272" y="0"/>
                  </a:cubicBezTo>
                  <a:cubicBezTo>
                    <a:pt x="341" y="0"/>
                    <a:pt x="393" y="8"/>
                    <a:pt x="427" y="25"/>
                  </a:cubicBezTo>
                  <a:cubicBezTo>
                    <a:pt x="461" y="41"/>
                    <a:pt x="485" y="62"/>
                    <a:pt x="499" y="88"/>
                  </a:cubicBezTo>
                  <a:cubicBezTo>
                    <a:pt x="513" y="113"/>
                    <a:pt x="520" y="160"/>
                    <a:pt x="520" y="227"/>
                  </a:cubicBezTo>
                  <a:lnTo>
                    <a:pt x="518" y="410"/>
                  </a:lnTo>
                  <a:cubicBezTo>
                    <a:pt x="518" y="462"/>
                    <a:pt x="521" y="500"/>
                    <a:pt x="526" y="524"/>
                  </a:cubicBezTo>
                  <a:cubicBezTo>
                    <a:pt x="531" y="549"/>
                    <a:pt x="540" y="575"/>
                    <a:pt x="554" y="604"/>
                  </a:cubicBezTo>
                  <a:lnTo>
                    <a:pt x="399" y="604"/>
                  </a:lnTo>
                  <a:cubicBezTo>
                    <a:pt x="395" y="593"/>
                    <a:pt x="390" y="578"/>
                    <a:pt x="384" y="558"/>
                  </a:cubicBezTo>
                  <a:cubicBezTo>
                    <a:pt x="382" y="548"/>
                    <a:pt x="380" y="542"/>
                    <a:pt x="379" y="539"/>
                  </a:cubicBezTo>
                  <a:cubicBezTo>
                    <a:pt x="352" y="565"/>
                    <a:pt x="324" y="585"/>
                    <a:pt x="293" y="598"/>
                  </a:cubicBezTo>
                  <a:cubicBezTo>
                    <a:pt x="263" y="610"/>
                    <a:pt x="230" y="617"/>
                    <a:pt x="196" y="617"/>
                  </a:cubicBezTo>
                  <a:cubicBezTo>
                    <a:pt x="135" y="617"/>
                    <a:pt x="87" y="600"/>
                    <a:pt x="52" y="568"/>
                  </a:cubicBezTo>
                  <a:cubicBezTo>
                    <a:pt x="17" y="535"/>
                    <a:pt x="0" y="493"/>
                    <a:pt x="0" y="442"/>
                  </a:cubicBezTo>
                  <a:cubicBezTo>
                    <a:pt x="0" y="409"/>
                    <a:pt x="8" y="379"/>
                    <a:pt x="24" y="353"/>
                  </a:cubicBezTo>
                  <a:cubicBezTo>
                    <a:pt x="40" y="327"/>
                    <a:pt x="62" y="307"/>
                    <a:pt x="91" y="293"/>
                  </a:cubicBezTo>
                  <a:cubicBezTo>
                    <a:pt x="119" y="279"/>
                    <a:pt x="161" y="267"/>
                    <a:pt x="215" y="257"/>
                  </a:cubicBezTo>
                  <a:cubicBezTo>
                    <a:pt x="288" y="243"/>
                    <a:pt x="338" y="230"/>
                    <a:pt x="367" y="218"/>
                  </a:cubicBezTo>
                  <a:lnTo>
                    <a:pt x="367" y="203"/>
                  </a:lnTo>
                  <a:cubicBezTo>
                    <a:pt x="367" y="173"/>
                    <a:pt x="359" y="152"/>
                    <a:pt x="344" y="139"/>
                  </a:cubicBezTo>
                  <a:cubicBezTo>
                    <a:pt x="330" y="126"/>
                    <a:pt x="302" y="120"/>
                    <a:pt x="260" y="120"/>
                  </a:cubicBezTo>
                  <a:cubicBezTo>
                    <a:pt x="233" y="120"/>
                    <a:pt x="211" y="125"/>
                    <a:pt x="195" y="136"/>
                  </a:cubicBezTo>
                  <a:cubicBezTo>
                    <a:pt x="180" y="147"/>
                    <a:pt x="167" y="166"/>
                    <a:pt x="158" y="193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65">
              <a:extLst>
                <a:ext uri="{FF2B5EF4-FFF2-40B4-BE49-F238E27FC236}">
                  <a16:creationId xmlns:a16="http://schemas.microsoft.com/office/drawing/2014/main" id="{6B117BBE-F842-6C65-C2E8-3F212FB166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5" y="2324"/>
              <a:ext cx="122" cy="138"/>
            </a:xfrm>
            <a:custGeom>
              <a:avLst/>
              <a:gdLst>
                <a:gd name="T0" fmla="*/ 538 w 538"/>
                <a:gd name="T1" fmla="*/ 604 h 604"/>
                <a:gd name="T2" fmla="*/ 382 w 538"/>
                <a:gd name="T3" fmla="*/ 604 h 604"/>
                <a:gd name="T4" fmla="*/ 382 w 538"/>
                <a:gd name="T5" fmla="*/ 302 h 604"/>
                <a:gd name="T6" fmla="*/ 372 w 538"/>
                <a:gd name="T7" fmla="*/ 179 h 604"/>
                <a:gd name="T8" fmla="*/ 339 w 538"/>
                <a:gd name="T9" fmla="*/ 135 h 604"/>
                <a:gd name="T10" fmla="*/ 285 w 538"/>
                <a:gd name="T11" fmla="*/ 120 h 604"/>
                <a:gd name="T12" fmla="*/ 212 w 538"/>
                <a:gd name="T13" fmla="*/ 142 h 604"/>
                <a:gd name="T14" fmla="*/ 168 w 538"/>
                <a:gd name="T15" fmla="*/ 201 h 604"/>
                <a:gd name="T16" fmla="*/ 156 w 538"/>
                <a:gd name="T17" fmla="*/ 336 h 604"/>
                <a:gd name="T18" fmla="*/ 156 w 538"/>
                <a:gd name="T19" fmla="*/ 604 h 604"/>
                <a:gd name="T20" fmla="*/ 0 w 538"/>
                <a:gd name="T21" fmla="*/ 604 h 604"/>
                <a:gd name="T22" fmla="*/ 0 w 538"/>
                <a:gd name="T23" fmla="*/ 13 h 604"/>
                <a:gd name="T24" fmla="*/ 145 w 538"/>
                <a:gd name="T25" fmla="*/ 13 h 604"/>
                <a:gd name="T26" fmla="*/ 145 w 538"/>
                <a:gd name="T27" fmla="*/ 100 h 604"/>
                <a:gd name="T28" fmla="*/ 339 w 538"/>
                <a:gd name="T29" fmla="*/ 0 h 604"/>
                <a:gd name="T30" fmla="*/ 434 w 538"/>
                <a:gd name="T31" fmla="*/ 19 h 604"/>
                <a:gd name="T32" fmla="*/ 499 w 538"/>
                <a:gd name="T33" fmla="*/ 66 h 604"/>
                <a:gd name="T34" fmla="*/ 529 w 538"/>
                <a:gd name="T35" fmla="*/ 132 h 604"/>
                <a:gd name="T36" fmla="*/ 538 w 538"/>
                <a:gd name="T37" fmla="*/ 237 h 604"/>
                <a:gd name="T38" fmla="*/ 538 w 538"/>
                <a:gd name="T3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8" h="604">
                  <a:moveTo>
                    <a:pt x="538" y="604"/>
                  </a:moveTo>
                  <a:lnTo>
                    <a:pt x="382" y="604"/>
                  </a:lnTo>
                  <a:lnTo>
                    <a:pt x="382" y="302"/>
                  </a:lnTo>
                  <a:cubicBezTo>
                    <a:pt x="382" y="239"/>
                    <a:pt x="378" y="197"/>
                    <a:pt x="372" y="179"/>
                  </a:cubicBezTo>
                  <a:cubicBezTo>
                    <a:pt x="365" y="160"/>
                    <a:pt x="354" y="146"/>
                    <a:pt x="339" y="135"/>
                  </a:cubicBezTo>
                  <a:cubicBezTo>
                    <a:pt x="324" y="125"/>
                    <a:pt x="306" y="120"/>
                    <a:pt x="285" y="120"/>
                  </a:cubicBezTo>
                  <a:cubicBezTo>
                    <a:pt x="258" y="120"/>
                    <a:pt x="234" y="127"/>
                    <a:pt x="212" y="142"/>
                  </a:cubicBezTo>
                  <a:cubicBezTo>
                    <a:pt x="191" y="157"/>
                    <a:pt x="176" y="176"/>
                    <a:pt x="168" y="201"/>
                  </a:cubicBezTo>
                  <a:cubicBezTo>
                    <a:pt x="160" y="225"/>
                    <a:pt x="156" y="270"/>
                    <a:pt x="156" y="336"/>
                  </a:cubicBezTo>
                  <a:lnTo>
                    <a:pt x="156" y="604"/>
                  </a:lnTo>
                  <a:lnTo>
                    <a:pt x="0" y="604"/>
                  </a:lnTo>
                  <a:lnTo>
                    <a:pt x="0" y="13"/>
                  </a:lnTo>
                  <a:lnTo>
                    <a:pt x="145" y="13"/>
                  </a:lnTo>
                  <a:lnTo>
                    <a:pt x="145" y="100"/>
                  </a:lnTo>
                  <a:cubicBezTo>
                    <a:pt x="196" y="33"/>
                    <a:pt x="261" y="0"/>
                    <a:pt x="339" y="0"/>
                  </a:cubicBezTo>
                  <a:cubicBezTo>
                    <a:pt x="374" y="0"/>
                    <a:pt x="405" y="6"/>
                    <a:pt x="434" y="19"/>
                  </a:cubicBezTo>
                  <a:cubicBezTo>
                    <a:pt x="462" y="31"/>
                    <a:pt x="484" y="47"/>
                    <a:pt x="499" y="66"/>
                  </a:cubicBezTo>
                  <a:cubicBezTo>
                    <a:pt x="513" y="85"/>
                    <a:pt x="523" y="107"/>
                    <a:pt x="529" y="132"/>
                  </a:cubicBezTo>
                  <a:cubicBezTo>
                    <a:pt x="535" y="156"/>
                    <a:pt x="538" y="191"/>
                    <a:pt x="538" y="237"/>
                  </a:cubicBezTo>
                  <a:lnTo>
                    <a:pt x="538" y="604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66">
              <a:extLst>
                <a:ext uri="{FF2B5EF4-FFF2-40B4-BE49-F238E27FC236}">
                  <a16:creationId xmlns:a16="http://schemas.microsoft.com/office/drawing/2014/main" id="{75CB83BA-D55A-CC1F-474E-CEDC44776F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5" y="2324"/>
              <a:ext cx="127" cy="141"/>
            </a:xfrm>
            <a:custGeom>
              <a:avLst/>
              <a:gdLst>
                <a:gd name="T0" fmla="*/ 549 w 557"/>
                <a:gd name="T1" fmla="*/ 188 h 617"/>
                <a:gd name="T2" fmla="*/ 395 w 557"/>
                <a:gd name="T3" fmla="*/ 216 h 617"/>
                <a:gd name="T4" fmla="*/ 360 w 557"/>
                <a:gd name="T5" fmla="*/ 146 h 617"/>
                <a:gd name="T6" fmla="*/ 288 w 557"/>
                <a:gd name="T7" fmla="*/ 123 h 617"/>
                <a:gd name="T8" fmla="*/ 195 w 557"/>
                <a:gd name="T9" fmla="*/ 163 h 617"/>
                <a:gd name="T10" fmla="*/ 160 w 557"/>
                <a:gd name="T11" fmla="*/ 298 h 617"/>
                <a:gd name="T12" fmla="*/ 196 w 557"/>
                <a:gd name="T13" fmla="*/ 446 h 617"/>
                <a:gd name="T14" fmla="*/ 290 w 557"/>
                <a:gd name="T15" fmla="*/ 490 h 617"/>
                <a:gd name="T16" fmla="*/ 363 w 557"/>
                <a:gd name="T17" fmla="*/ 464 h 617"/>
                <a:gd name="T18" fmla="*/ 403 w 557"/>
                <a:gd name="T19" fmla="*/ 377 h 617"/>
                <a:gd name="T20" fmla="*/ 557 w 557"/>
                <a:gd name="T21" fmla="*/ 404 h 617"/>
                <a:gd name="T22" fmla="*/ 465 w 557"/>
                <a:gd name="T23" fmla="*/ 563 h 617"/>
                <a:gd name="T24" fmla="*/ 283 w 557"/>
                <a:gd name="T25" fmla="*/ 617 h 617"/>
                <a:gd name="T26" fmla="*/ 77 w 557"/>
                <a:gd name="T27" fmla="*/ 535 h 617"/>
                <a:gd name="T28" fmla="*/ 0 w 557"/>
                <a:gd name="T29" fmla="*/ 309 h 617"/>
                <a:gd name="T30" fmla="*/ 77 w 557"/>
                <a:gd name="T31" fmla="*/ 82 h 617"/>
                <a:gd name="T32" fmla="*/ 286 w 557"/>
                <a:gd name="T33" fmla="*/ 0 h 617"/>
                <a:gd name="T34" fmla="*/ 457 w 557"/>
                <a:gd name="T35" fmla="*/ 46 h 617"/>
                <a:gd name="T36" fmla="*/ 549 w 557"/>
                <a:gd name="T37" fmla="*/ 188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7" h="617">
                  <a:moveTo>
                    <a:pt x="549" y="188"/>
                  </a:moveTo>
                  <a:lnTo>
                    <a:pt x="395" y="216"/>
                  </a:lnTo>
                  <a:cubicBezTo>
                    <a:pt x="390" y="185"/>
                    <a:pt x="378" y="162"/>
                    <a:pt x="360" y="146"/>
                  </a:cubicBezTo>
                  <a:cubicBezTo>
                    <a:pt x="341" y="131"/>
                    <a:pt x="317" y="123"/>
                    <a:pt x="288" y="123"/>
                  </a:cubicBezTo>
                  <a:cubicBezTo>
                    <a:pt x="249" y="123"/>
                    <a:pt x="218" y="136"/>
                    <a:pt x="195" y="163"/>
                  </a:cubicBezTo>
                  <a:cubicBezTo>
                    <a:pt x="172" y="190"/>
                    <a:pt x="160" y="235"/>
                    <a:pt x="160" y="298"/>
                  </a:cubicBezTo>
                  <a:cubicBezTo>
                    <a:pt x="160" y="368"/>
                    <a:pt x="172" y="417"/>
                    <a:pt x="196" y="446"/>
                  </a:cubicBezTo>
                  <a:cubicBezTo>
                    <a:pt x="219" y="475"/>
                    <a:pt x="251" y="490"/>
                    <a:pt x="290" y="490"/>
                  </a:cubicBezTo>
                  <a:cubicBezTo>
                    <a:pt x="320" y="490"/>
                    <a:pt x="344" y="481"/>
                    <a:pt x="363" y="464"/>
                  </a:cubicBezTo>
                  <a:cubicBezTo>
                    <a:pt x="382" y="448"/>
                    <a:pt x="395" y="419"/>
                    <a:pt x="403" y="377"/>
                  </a:cubicBezTo>
                  <a:lnTo>
                    <a:pt x="557" y="404"/>
                  </a:lnTo>
                  <a:cubicBezTo>
                    <a:pt x="541" y="474"/>
                    <a:pt x="510" y="527"/>
                    <a:pt x="465" y="563"/>
                  </a:cubicBezTo>
                  <a:cubicBezTo>
                    <a:pt x="420" y="599"/>
                    <a:pt x="359" y="617"/>
                    <a:pt x="283" y="617"/>
                  </a:cubicBezTo>
                  <a:cubicBezTo>
                    <a:pt x="197" y="617"/>
                    <a:pt x="128" y="590"/>
                    <a:pt x="77" y="535"/>
                  </a:cubicBezTo>
                  <a:cubicBezTo>
                    <a:pt x="25" y="481"/>
                    <a:pt x="0" y="405"/>
                    <a:pt x="0" y="309"/>
                  </a:cubicBezTo>
                  <a:cubicBezTo>
                    <a:pt x="0" y="212"/>
                    <a:pt x="25" y="136"/>
                    <a:pt x="77" y="82"/>
                  </a:cubicBezTo>
                  <a:cubicBezTo>
                    <a:pt x="128" y="27"/>
                    <a:pt x="198" y="0"/>
                    <a:pt x="286" y="0"/>
                  </a:cubicBezTo>
                  <a:cubicBezTo>
                    <a:pt x="358" y="0"/>
                    <a:pt x="415" y="16"/>
                    <a:pt x="457" y="46"/>
                  </a:cubicBezTo>
                  <a:cubicBezTo>
                    <a:pt x="500" y="77"/>
                    <a:pt x="530" y="125"/>
                    <a:pt x="549" y="188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67">
              <a:extLst>
                <a:ext uri="{FF2B5EF4-FFF2-40B4-BE49-F238E27FC236}">
                  <a16:creationId xmlns:a16="http://schemas.microsoft.com/office/drawing/2014/main" id="{C6BD848B-CF4A-6C4A-544C-5394583722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8" y="2324"/>
              <a:ext cx="139" cy="141"/>
            </a:xfrm>
            <a:custGeom>
              <a:avLst/>
              <a:gdLst>
                <a:gd name="T0" fmla="*/ 160 w 609"/>
                <a:gd name="T1" fmla="*/ 309 h 617"/>
                <a:gd name="T2" fmla="*/ 202 w 609"/>
                <a:gd name="T3" fmla="*/ 443 h 617"/>
                <a:gd name="T4" fmla="*/ 305 w 609"/>
                <a:gd name="T5" fmla="*/ 490 h 617"/>
                <a:gd name="T6" fmla="*/ 407 w 609"/>
                <a:gd name="T7" fmla="*/ 443 h 617"/>
                <a:gd name="T8" fmla="*/ 449 w 609"/>
                <a:gd name="T9" fmla="*/ 307 h 617"/>
                <a:gd name="T10" fmla="*/ 407 w 609"/>
                <a:gd name="T11" fmla="*/ 174 h 617"/>
                <a:gd name="T12" fmla="*/ 305 w 609"/>
                <a:gd name="T13" fmla="*/ 127 h 617"/>
                <a:gd name="T14" fmla="*/ 202 w 609"/>
                <a:gd name="T15" fmla="*/ 174 h 617"/>
                <a:gd name="T16" fmla="*/ 160 w 609"/>
                <a:gd name="T17" fmla="*/ 309 h 617"/>
                <a:gd name="T18" fmla="*/ 0 w 609"/>
                <a:gd name="T19" fmla="*/ 300 h 617"/>
                <a:gd name="T20" fmla="*/ 38 w 609"/>
                <a:gd name="T21" fmla="*/ 150 h 617"/>
                <a:gd name="T22" fmla="*/ 147 w 609"/>
                <a:gd name="T23" fmla="*/ 38 h 617"/>
                <a:gd name="T24" fmla="*/ 304 w 609"/>
                <a:gd name="T25" fmla="*/ 0 h 617"/>
                <a:gd name="T26" fmla="*/ 524 w 609"/>
                <a:gd name="T27" fmla="*/ 87 h 617"/>
                <a:gd name="T28" fmla="*/ 609 w 609"/>
                <a:gd name="T29" fmla="*/ 307 h 617"/>
                <a:gd name="T30" fmla="*/ 523 w 609"/>
                <a:gd name="T31" fmla="*/ 529 h 617"/>
                <a:gd name="T32" fmla="*/ 305 w 609"/>
                <a:gd name="T33" fmla="*/ 617 h 617"/>
                <a:gd name="T34" fmla="*/ 150 w 609"/>
                <a:gd name="T35" fmla="*/ 580 h 617"/>
                <a:gd name="T36" fmla="*/ 38 w 609"/>
                <a:gd name="T37" fmla="*/ 473 h 617"/>
                <a:gd name="T38" fmla="*/ 0 w 609"/>
                <a:gd name="T39" fmla="*/ 30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9" h="617">
                  <a:moveTo>
                    <a:pt x="160" y="309"/>
                  </a:moveTo>
                  <a:cubicBezTo>
                    <a:pt x="160" y="367"/>
                    <a:pt x="174" y="412"/>
                    <a:pt x="202" y="443"/>
                  </a:cubicBezTo>
                  <a:cubicBezTo>
                    <a:pt x="230" y="474"/>
                    <a:pt x="264" y="490"/>
                    <a:pt x="305" y="490"/>
                  </a:cubicBezTo>
                  <a:cubicBezTo>
                    <a:pt x="345" y="490"/>
                    <a:pt x="380" y="474"/>
                    <a:pt x="407" y="443"/>
                  </a:cubicBezTo>
                  <a:cubicBezTo>
                    <a:pt x="435" y="412"/>
                    <a:pt x="449" y="367"/>
                    <a:pt x="449" y="307"/>
                  </a:cubicBezTo>
                  <a:cubicBezTo>
                    <a:pt x="449" y="250"/>
                    <a:pt x="435" y="205"/>
                    <a:pt x="407" y="174"/>
                  </a:cubicBezTo>
                  <a:cubicBezTo>
                    <a:pt x="380" y="143"/>
                    <a:pt x="345" y="127"/>
                    <a:pt x="305" y="127"/>
                  </a:cubicBezTo>
                  <a:cubicBezTo>
                    <a:pt x="264" y="127"/>
                    <a:pt x="230" y="143"/>
                    <a:pt x="202" y="174"/>
                  </a:cubicBezTo>
                  <a:cubicBezTo>
                    <a:pt x="174" y="205"/>
                    <a:pt x="160" y="250"/>
                    <a:pt x="160" y="309"/>
                  </a:cubicBezTo>
                  <a:close/>
                  <a:moveTo>
                    <a:pt x="0" y="300"/>
                  </a:moveTo>
                  <a:cubicBezTo>
                    <a:pt x="0" y="248"/>
                    <a:pt x="13" y="198"/>
                    <a:pt x="38" y="150"/>
                  </a:cubicBezTo>
                  <a:cubicBezTo>
                    <a:pt x="64" y="101"/>
                    <a:pt x="100" y="64"/>
                    <a:pt x="147" y="38"/>
                  </a:cubicBezTo>
                  <a:cubicBezTo>
                    <a:pt x="194" y="13"/>
                    <a:pt x="246" y="0"/>
                    <a:pt x="304" y="0"/>
                  </a:cubicBezTo>
                  <a:cubicBezTo>
                    <a:pt x="393" y="0"/>
                    <a:pt x="467" y="29"/>
                    <a:pt x="524" y="87"/>
                  </a:cubicBezTo>
                  <a:cubicBezTo>
                    <a:pt x="581" y="145"/>
                    <a:pt x="609" y="218"/>
                    <a:pt x="609" y="307"/>
                  </a:cubicBezTo>
                  <a:cubicBezTo>
                    <a:pt x="609" y="396"/>
                    <a:pt x="580" y="470"/>
                    <a:pt x="523" y="529"/>
                  </a:cubicBezTo>
                  <a:cubicBezTo>
                    <a:pt x="465" y="588"/>
                    <a:pt x="393" y="617"/>
                    <a:pt x="305" y="617"/>
                  </a:cubicBezTo>
                  <a:cubicBezTo>
                    <a:pt x="251" y="617"/>
                    <a:pt x="199" y="605"/>
                    <a:pt x="150" y="580"/>
                  </a:cubicBezTo>
                  <a:cubicBezTo>
                    <a:pt x="101" y="556"/>
                    <a:pt x="64" y="520"/>
                    <a:pt x="38" y="473"/>
                  </a:cubicBezTo>
                  <a:cubicBezTo>
                    <a:pt x="13" y="426"/>
                    <a:pt x="0" y="368"/>
                    <a:pt x="0" y="300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68">
              <a:extLst>
                <a:ext uri="{FF2B5EF4-FFF2-40B4-BE49-F238E27FC236}">
                  <a16:creationId xmlns:a16="http://schemas.microsoft.com/office/drawing/2014/main" id="{D3D5CCFC-93A1-835B-39A6-08CD0B31A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7" y="2327"/>
              <a:ext cx="139" cy="135"/>
            </a:xfrm>
            <a:custGeom>
              <a:avLst/>
              <a:gdLst>
                <a:gd name="T0" fmla="*/ 238 w 613"/>
                <a:gd name="T1" fmla="*/ 591 h 591"/>
                <a:gd name="T2" fmla="*/ 0 w 613"/>
                <a:gd name="T3" fmla="*/ 0 h 591"/>
                <a:gd name="T4" fmla="*/ 164 w 613"/>
                <a:gd name="T5" fmla="*/ 0 h 591"/>
                <a:gd name="T6" fmla="*/ 275 w 613"/>
                <a:gd name="T7" fmla="*/ 302 h 591"/>
                <a:gd name="T8" fmla="*/ 307 w 613"/>
                <a:gd name="T9" fmla="*/ 402 h 591"/>
                <a:gd name="T10" fmla="*/ 323 w 613"/>
                <a:gd name="T11" fmla="*/ 352 h 591"/>
                <a:gd name="T12" fmla="*/ 340 w 613"/>
                <a:gd name="T13" fmla="*/ 302 h 591"/>
                <a:gd name="T14" fmla="*/ 452 w 613"/>
                <a:gd name="T15" fmla="*/ 0 h 591"/>
                <a:gd name="T16" fmla="*/ 613 w 613"/>
                <a:gd name="T17" fmla="*/ 0 h 591"/>
                <a:gd name="T18" fmla="*/ 378 w 613"/>
                <a:gd name="T19" fmla="*/ 591 h 591"/>
                <a:gd name="T20" fmla="*/ 238 w 613"/>
                <a:gd name="T21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3" h="591">
                  <a:moveTo>
                    <a:pt x="238" y="591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275" y="302"/>
                  </a:lnTo>
                  <a:lnTo>
                    <a:pt x="307" y="402"/>
                  </a:lnTo>
                  <a:cubicBezTo>
                    <a:pt x="316" y="377"/>
                    <a:pt x="321" y="360"/>
                    <a:pt x="323" y="352"/>
                  </a:cubicBezTo>
                  <a:cubicBezTo>
                    <a:pt x="328" y="335"/>
                    <a:pt x="334" y="318"/>
                    <a:pt x="340" y="302"/>
                  </a:cubicBezTo>
                  <a:lnTo>
                    <a:pt x="452" y="0"/>
                  </a:lnTo>
                  <a:lnTo>
                    <a:pt x="613" y="0"/>
                  </a:lnTo>
                  <a:lnTo>
                    <a:pt x="378" y="591"/>
                  </a:lnTo>
                  <a:lnTo>
                    <a:pt x="238" y="5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69">
              <a:extLst>
                <a:ext uri="{FF2B5EF4-FFF2-40B4-BE49-F238E27FC236}">
                  <a16:creationId xmlns:a16="http://schemas.microsoft.com/office/drawing/2014/main" id="{D5CA1282-BF79-4FA6-677E-FF13F50B8E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49" y="2273"/>
              <a:ext cx="126" cy="192"/>
            </a:xfrm>
            <a:custGeom>
              <a:avLst/>
              <a:gdLst>
                <a:gd name="T0" fmla="*/ 198 w 554"/>
                <a:gd name="T1" fmla="*/ 166 h 842"/>
                <a:gd name="T2" fmla="*/ 275 w 554"/>
                <a:gd name="T3" fmla="*/ 0 h 842"/>
                <a:gd name="T4" fmla="*/ 450 w 554"/>
                <a:gd name="T5" fmla="*/ 0 h 842"/>
                <a:gd name="T6" fmla="*/ 297 w 554"/>
                <a:gd name="T7" fmla="*/ 166 h 842"/>
                <a:gd name="T8" fmla="*/ 198 w 554"/>
                <a:gd name="T9" fmla="*/ 166 h 842"/>
                <a:gd name="T10" fmla="*/ 367 w 554"/>
                <a:gd name="T11" fmla="*/ 545 h 842"/>
                <a:gd name="T12" fmla="*/ 272 w 554"/>
                <a:gd name="T13" fmla="*/ 569 h 842"/>
                <a:gd name="T14" fmla="*/ 187 w 554"/>
                <a:gd name="T15" fmla="*/ 596 h 842"/>
                <a:gd name="T16" fmla="*/ 156 w 554"/>
                <a:gd name="T17" fmla="*/ 651 h 842"/>
                <a:gd name="T18" fmla="*/ 181 w 554"/>
                <a:gd name="T19" fmla="*/ 708 h 842"/>
                <a:gd name="T20" fmla="*/ 243 w 554"/>
                <a:gd name="T21" fmla="*/ 732 h 842"/>
                <a:gd name="T22" fmla="*/ 324 w 554"/>
                <a:gd name="T23" fmla="*/ 704 h 842"/>
                <a:gd name="T24" fmla="*/ 361 w 554"/>
                <a:gd name="T25" fmla="*/ 652 h 842"/>
                <a:gd name="T26" fmla="*/ 367 w 554"/>
                <a:gd name="T27" fmla="*/ 576 h 842"/>
                <a:gd name="T28" fmla="*/ 367 w 554"/>
                <a:gd name="T29" fmla="*/ 545 h 842"/>
                <a:gd name="T30" fmla="*/ 158 w 554"/>
                <a:gd name="T31" fmla="*/ 418 h 842"/>
                <a:gd name="T32" fmla="*/ 16 w 554"/>
                <a:gd name="T33" fmla="*/ 393 h 842"/>
                <a:gd name="T34" fmla="*/ 99 w 554"/>
                <a:gd name="T35" fmla="*/ 266 h 842"/>
                <a:gd name="T36" fmla="*/ 272 w 554"/>
                <a:gd name="T37" fmla="*/ 225 h 842"/>
                <a:gd name="T38" fmla="*/ 428 w 554"/>
                <a:gd name="T39" fmla="*/ 250 h 842"/>
                <a:gd name="T40" fmla="*/ 500 w 554"/>
                <a:gd name="T41" fmla="*/ 313 h 842"/>
                <a:gd name="T42" fmla="*/ 521 w 554"/>
                <a:gd name="T43" fmla="*/ 452 h 842"/>
                <a:gd name="T44" fmla="*/ 519 w 554"/>
                <a:gd name="T45" fmla="*/ 635 h 842"/>
                <a:gd name="T46" fmla="*/ 526 w 554"/>
                <a:gd name="T47" fmla="*/ 749 h 842"/>
                <a:gd name="T48" fmla="*/ 554 w 554"/>
                <a:gd name="T49" fmla="*/ 829 h 842"/>
                <a:gd name="T50" fmla="*/ 400 w 554"/>
                <a:gd name="T51" fmla="*/ 829 h 842"/>
                <a:gd name="T52" fmla="*/ 385 w 554"/>
                <a:gd name="T53" fmla="*/ 783 h 842"/>
                <a:gd name="T54" fmla="*/ 379 w 554"/>
                <a:gd name="T55" fmla="*/ 764 h 842"/>
                <a:gd name="T56" fmla="*/ 294 w 554"/>
                <a:gd name="T57" fmla="*/ 823 h 842"/>
                <a:gd name="T58" fmla="*/ 196 w 554"/>
                <a:gd name="T59" fmla="*/ 842 h 842"/>
                <a:gd name="T60" fmla="*/ 53 w 554"/>
                <a:gd name="T61" fmla="*/ 793 h 842"/>
                <a:gd name="T62" fmla="*/ 0 w 554"/>
                <a:gd name="T63" fmla="*/ 667 h 842"/>
                <a:gd name="T64" fmla="*/ 24 w 554"/>
                <a:gd name="T65" fmla="*/ 578 h 842"/>
                <a:gd name="T66" fmla="*/ 91 w 554"/>
                <a:gd name="T67" fmla="*/ 518 h 842"/>
                <a:gd name="T68" fmla="*/ 215 w 554"/>
                <a:gd name="T69" fmla="*/ 482 h 842"/>
                <a:gd name="T70" fmla="*/ 367 w 554"/>
                <a:gd name="T71" fmla="*/ 443 h 842"/>
                <a:gd name="T72" fmla="*/ 367 w 554"/>
                <a:gd name="T73" fmla="*/ 428 h 842"/>
                <a:gd name="T74" fmla="*/ 345 w 554"/>
                <a:gd name="T75" fmla="*/ 364 h 842"/>
                <a:gd name="T76" fmla="*/ 261 w 554"/>
                <a:gd name="T77" fmla="*/ 345 h 842"/>
                <a:gd name="T78" fmla="*/ 196 w 554"/>
                <a:gd name="T79" fmla="*/ 361 h 842"/>
                <a:gd name="T80" fmla="*/ 158 w 554"/>
                <a:gd name="T81" fmla="*/ 418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842">
                  <a:moveTo>
                    <a:pt x="198" y="166"/>
                  </a:moveTo>
                  <a:lnTo>
                    <a:pt x="275" y="0"/>
                  </a:lnTo>
                  <a:lnTo>
                    <a:pt x="450" y="0"/>
                  </a:lnTo>
                  <a:lnTo>
                    <a:pt x="297" y="166"/>
                  </a:lnTo>
                  <a:lnTo>
                    <a:pt x="198" y="166"/>
                  </a:lnTo>
                  <a:close/>
                  <a:moveTo>
                    <a:pt x="367" y="545"/>
                  </a:moveTo>
                  <a:cubicBezTo>
                    <a:pt x="347" y="552"/>
                    <a:pt x="315" y="560"/>
                    <a:pt x="272" y="569"/>
                  </a:cubicBezTo>
                  <a:cubicBezTo>
                    <a:pt x="229" y="578"/>
                    <a:pt x="200" y="587"/>
                    <a:pt x="187" y="596"/>
                  </a:cubicBezTo>
                  <a:cubicBezTo>
                    <a:pt x="167" y="611"/>
                    <a:pt x="156" y="629"/>
                    <a:pt x="156" y="651"/>
                  </a:cubicBezTo>
                  <a:cubicBezTo>
                    <a:pt x="156" y="673"/>
                    <a:pt x="165" y="692"/>
                    <a:pt x="181" y="708"/>
                  </a:cubicBezTo>
                  <a:cubicBezTo>
                    <a:pt x="197" y="724"/>
                    <a:pt x="218" y="732"/>
                    <a:pt x="243" y="732"/>
                  </a:cubicBezTo>
                  <a:cubicBezTo>
                    <a:pt x="271" y="732"/>
                    <a:pt x="298" y="723"/>
                    <a:pt x="324" y="704"/>
                  </a:cubicBezTo>
                  <a:cubicBezTo>
                    <a:pt x="343" y="690"/>
                    <a:pt x="355" y="673"/>
                    <a:pt x="361" y="652"/>
                  </a:cubicBezTo>
                  <a:cubicBezTo>
                    <a:pt x="365" y="639"/>
                    <a:pt x="367" y="614"/>
                    <a:pt x="367" y="576"/>
                  </a:cubicBezTo>
                  <a:lnTo>
                    <a:pt x="367" y="545"/>
                  </a:lnTo>
                  <a:close/>
                  <a:moveTo>
                    <a:pt x="158" y="418"/>
                  </a:moveTo>
                  <a:lnTo>
                    <a:pt x="16" y="393"/>
                  </a:lnTo>
                  <a:cubicBezTo>
                    <a:pt x="32" y="336"/>
                    <a:pt x="60" y="294"/>
                    <a:pt x="99" y="266"/>
                  </a:cubicBezTo>
                  <a:cubicBezTo>
                    <a:pt x="138" y="239"/>
                    <a:pt x="195" y="225"/>
                    <a:pt x="272" y="225"/>
                  </a:cubicBezTo>
                  <a:cubicBezTo>
                    <a:pt x="342" y="225"/>
                    <a:pt x="394" y="233"/>
                    <a:pt x="428" y="250"/>
                  </a:cubicBezTo>
                  <a:cubicBezTo>
                    <a:pt x="462" y="266"/>
                    <a:pt x="486" y="287"/>
                    <a:pt x="500" y="313"/>
                  </a:cubicBezTo>
                  <a:cubicBezTo>
                    <a:pt x="514" y="338"/>
                    <a:pt x="521" y="385"/>
                    <a:pt x="521" y="452"/>
                  </a:cubicBezTo>
                  <a:lnTo>
                    <a:pt x="519" y="635"/>
                  </a:lnTo>
                  <a:cubicBezTo>
                    <a:pt x="519" y="687"/>
                    <a:pt x="521" y="725"/>
                    <a:pt x="526" y="749"/>
                  </a:cubicBezTo>
                  <a:cubicBezTo>
                    <a:pt x="531" y="774"/>
                    <a:pt x="541" y="800"/>
                    <a:pt x="554" y="829"/>
                  </a:cubicBezTo>
                  <a:lnTo>
                    <a:pt x="400" y="829"/>
                  </a:lnTo>
                  <a:cubicBezTo>
                    <a:pt x="396" y="818"/>
                    <a:pt x="391" y="803"/>
                    <a:pt x="385" y="783"/>
                  </a:cubicBezTo>
                  <a:cubicBezTo>
                    <a:pt x="382" y="773"/>
                    <a:pt x="380" y="767"/>
                    <a:pt x="379" y="764"/>
                  </a:cubicBezTo>
                  <a:cubicBezTo>
                    <a:pt x="353" y="790"/>
                    <a:pt x="324" y="810"/>
                    <a:pt x="294" y="823"/>
                  </a:cubicBezTo>
                  <a:cubicBezTo>
                    <a:pt x="263" y="835"/>
                    <a:pt x="231" y="842"/>
                    <a:pt x="196" y="842"/>
                  </a:cubicBezTo>
                  <a:cubicBezTo>
                    <a:pt x="136" y="842"/>
                    <a:pt x="88" y="825"/>
                    <a:pt x="53" y="793"/>
                  </a:cubicBezTo>
                  <a:cubicBezTo>
                    <a:pt x="18" y="760"/>
                    <a:pt x="0" y="718"/>
                    <a:pt x="0" y="667"/>
                  </a:cubicBezTo>
                  <a:cubicBezTo>
                    <a:pt x="0" y="634"/>
                    <a:pt x="8" y="604"/>
                    <a:pt x="24" y="578"/>
                  </a:cubicBezTo>
                  <a:cubicBezTo>
                    <a:pt x="40" y="552"/>
                    <a:pt x="62" y="532"/>
                    <a:pt x="91" y="518"/>
                  </a:cubicBezTo>
                  <a:cubicBezTo>
                    <a:pt x="120" y="504"/>
                    <a:pt x="161" y="492"/>
                    <a:pt x="215" y="482"/>
                  </a:cubicBezTo>
                  <a:cubicBezTo>
                    <a:pt x="288" y="468"/>
                    <a:pt x="339" y="455"/>
                    <a:pt x="367" y="443"/>
                  </a:cubicBezTo>
                  <a:lnTo>
                    <a:pt x="367" y="428"/>
                  </a:lnTo>
                  <a:cubicBezTo>
                    <a:pt x="367" y="398"/>
                    <a:pt x="360" y="377"/>
                    <a:pt x="345" y="364"/>
                  </a:cubicBezTo>
                  <a:cubicBezTo>
                    <a:pt x="330" y="351"/>
                    <a:pt x="302" y="345"/>
                    <a:pt x="261" y="345"/>
                  </a:cubicBezTo>
                  <a:cubicBezTo>
                    <a:pt x="233" y="345"/>
                    <a:pt x="212" y="350"/>
                    <a:pt x="196" y="361"/>
                  </a:cubicBezTo>
                  <a:cubicBezTo>
                    <a:pt x="180" y="372"/>
                    <a:pt x="168" y="391"/>
                    <a:pt x="158" y="418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70">
              <a:extLst>
                <a:ext uri="{FF2B5EF4-FFF2-40B4-BE49-F238E27FC236}">
                  <a16:creationId xmlns:a16="http://schemas.microsoft.com/office/drawing/2014/main" id="{09F04892-5AD0-0D1A-1FDF-5A35E1AFF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2" y="2324"/>
              <a:ext cx="122" cy="138"/>
            </a:xfrm>
            <a:custGeom>
              <a:avLst/>
              <a:gdLst>
                <a:gd name="T0" fmla="*/ 538 w 538"/>
                <a:gd name="T1" fmla="*/ 604 h 604"/>
                <a:gd name="T2" fmla="*/ 382 w 538"/>
                <a:gd name="T3" fmla="*/ 604 h 604"/>
                <a:gd name="T4" fmla="*/ 382 w 538"/>
                <a:gd name="T5" fmla="*/ 302 h 604"/>
                <a:gd name="T6" fmla="*/ 372 w 538"/>
                <a:gd name="T7" fmla="*/ 179 h 604"/>
                <a:gd name="T8" fmla="*/ 340 w 538"/>
                <a:gd name="T9" fmla="*/ 135 h 604"/>
                <a:gd name="T10" fmla="*/ 285 w 538"/>
                <a:gd name="T11" fmla="*/ 120 h 604"/>
                <a:gd name="T12" fmla="*/ 213 w 538"/>
                <a:gd name="T13" fmla="*/ 142 h 604"/>
                <a:gd name="T14" fmla="*/ 168 w 538"/>
                <a:gd name="T15" fmla="*/ 201 h 604"/>
                <a:gd name="T16" fmla="*/ 157 w 538"/>
                <a:gd name="T17" fmla="*/ 336 h 604"/>
                <a:gd name="T18" fmla="*/ 157 w 538"/>
                <a:gd name="T19" fmla="*/ 604 h 604"/>
                <a:gd name="T20" fmla="*/ 0 w 538"/>
                <a:gd name="T21" fmla="*/ 604 h 604"/>
                <a:gd name="T22" fmla="*/ 0 w 538"/>
                <a:gd name="T23" fmla="*/ 13 h 604"/>
                <a:gd name="T24" fmla="*/ 145 w 538"/>
                <a:gd name="T25" fmla="*/ 13 h 604"/>
                <a:gd name="T26" fmla="*/ 145 w 538"/>
                <a:gd name="T27" fmla="*/ 100 h 604"/>
                <a:gd name="T28" fmla="*/ 340 w 538"/>
                <a:gd name="T29" fmla="*/ 0 h 604"/>
                <a:gd name="T30" fmla="*/ 434 w 538"/>
                <a:gd name="T31" fmla="*/ 19 h 604"/>
                <a:gd name="T32" fmla="*/ 499 w 538"/>
                <a:gd name="T33" fmla="*/ 66 h 604"/>
                <a:gd name="T34" fmla="*/ 530 w 538"/>
                <a:gd name="T35" fmla="*/ 132 h 604"/>
                <a:gd name="T36" fmla="*/ 538 w 538"/>
                <a:gd name="T37" fmla="*/ 237 h 604"/>
                <a:gd name="T38" fmla="*/ 538 w 538"/>
                <a:gd name="T3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8" h="604">
                  <a:moveTo>
                    <a:pt x="538" y="604"/>
                  </a:moveTo>
                  <a:lnTo>
                    <a:pt x="382" y="604"/>
                  </a:lnTo>
                  <a:lnTo>
                    <a:pt x="382" y="302"/>
                  </a:lnTo>
                  <a:cubicBezTo>
                    <a:pt x="382" y="239"/>
                    <a:pt x="379" y="197"/>
                    <a:pt x="372" y="179"/>
                  </a:cubicBezTo>
                  <a:cubicBezTo>
                    <a:pt x="365" y="160"/>
                    <a:pt x="355" y="146"/>
                    <a:pt x="340" y="135"/>
                  </a:cubicBezTo>
                  <a:cubicBezTo>
                    <a:pt x="325" y="125"/>
                    <a:pt x="307" y="120"/>
                    <a:pt x="285" y="120"/>
                  </a:cubicBezTo>
                  <a:cubicBezTo>
                    <a:pt x="258" y="120"/>
                    <a:pt x="234" y="127"/>
                    <a:pt x="213" y="142"/>
                  </a:cubicBezTo>
                  <a:cubicBezTo>
                    <a:pt x="191" y="157"/>
                    <a:pt x="176" y="176"/>
                    <a:pt x="168" y="201"/>
                  </a:cubicBezTo>
                  <a:cubicBezTo>
                    <a:pt x="160" y="225"/>
                    <a:pt x="157" y="270"/>
                    <a:pt x="157" y="336"/>
                  </a:cubicBezTo>
                  <a:lnTo>
                    <a:pt x="157" y="604"/>
                  </a:lnTo>
                  <a:lnTo>
                    <a:pt x="0" y="604"/>
                  </a:lnTo>
                  <a:lnTo>
                    <a:pt x="0" y="13"/>
                  </a:lnTo>
                  <a:lnTo>
                    <a:pt x="145" y="13"/>
                  </a:lnTo>
                  <a:lnTo>
                    <a:pt x="145" y="100"/>
                  </a:lnTo>
                  <a:cubicBezTo>
                    <a:pt x="197" y="33"/>
                    <a:pt x="262" y="0"/>
                    <a:pt x="340" y="0"/>
                  </a:cubicBezTo>
                  <a:cubicBezTo>
                    <a:pt x="374" y="0"/>
                    <a:pt x="406" y="6"/>
                    <a:pt x="434" y="19"/>
                  </a:cubicBezTo>
                  <a:cubicBezTo>
                    <a:pt x="463" y="31"/>
                    <a:pt x="484" y="47"/>
                    <a:pt x="499" y="66"/>
                  </a:cubicBezTo>
                  <a:cubicBezTo>
                    <a:pt x="514" y="85"/>
                    <a:pt x="524" y="107"/>
                    <a:pt x="530" y="132"/>
                  </a:cubicBezTo>
                  <a:cubicBezTo>
                    <a:pt x="535" y="156"/>
                    <a:pt x="538" y="191"/>
                    <a:pt x="538" y="237"/>
                  </a:cubicBezTo>
                  <a:lnTo>
                    <a:pt x="538" y="604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71">
              <a:extLst>
                <a:ext uri="{FF2B5EF4-FFF2-40B4-BE49-F238E27FC236}">
                  <a16:creationId xmlns:a16="http://schemas.microsoft.com/office/drawing/2014/main" id="{7315A42F-D374-9A25-249E-7569460CEB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2" y="2324"/>
              <a:ext cx="138" cy="141"/>
            </a:xfrm>
            <a:custGeom>
              <a:avLst/>
              <a:gdLst>
                <a:gd name="T0" fmla="*/ 160 w 609"/>
                <a:gd name="T1" fmla="*/ 309 h 617"/>
                <a:gd name="T2" fmla="*/ 201 w 609"/>
                <a:gd name="T3" fmla="*/ 443 h 617"/>
                <a:gd name="T4" fmla="*/ 304 w 609"/>
                <a:gd name="T5" fmla="*/ 490 h 617"/>
                <a:gd name="T6" fmla="*/ 407 w 609"/>
                <a:gd name="T7" fmla="*/ 443 h 617"/>
                <a:gd name="T8" fmla="*/ 448 w 609"/>
                <a:gd name="T9" fmla="*/ 307 h 617"/>
                <a:gd name="T10" fmla="*/ 407 w 609"/>
                <a:gd name="T11" fmla="*/ 174 h 617"/>
                <a:gd name="T12" fmla="*/ 304 w 609"/>
                <a:gd name="T13" fmla="*/ 127 h 617"/>
                <a:gd name="T14" fmla="*/ 201 w 609"/>
                <a:gd name="T15" fmla="*/ 174 h 617"/>
                <a:gd name="T16" fmla="*/ 160 w 609"/>
                <a:gd name="T17" fmla="*/ 309 h 617"/>
                <a:gd name="T18" fmla="*/ 0 w 609"/>
                <a:gd name="T19" fmla="*/ 300 h 617"/>
                <a:gd name="T20" fmla="*/ 38 w 609"/>
                <a:gd name="T21" fmla="*/ 150 h 617"/>
                <a:gd name="T22" fmla="*/ 147 w 609"/>
                <a:gd name="T23" fmla="*/ 38 h 617"/>
                <a:gd name="T24" fmla="*/ 304 w 609"/>
                <a:gd name="T25" fmla="*/ 0 h 617"/>
                <a:gd name="T26" fmla="*/ 523 w 609"/>
                <a:gd name="T27" fmla="*/ 87 h 617"/>
                <a:gd name="T28" fmla="*/ 609 w 609"/>
                <a:gd name="T29" fmla="*/ 307 h 617"/>
                <a:gd name="T30" fmla="*/ 522 w 609"/>
                <a:gd name="T31" fmla="*/ 529 h 617"/>
                <a:gd name="T32" fmla="*/ 305 w 609"/>
                <a:gd name="T33" fmla="*/ 617 h 617"/>
                <a:gd name="T34" fmla="*/ 150 w 609"/>
                <a:gd name="T35" fmla="*/ 580 h 617"/>
                <a:gd name="T36" fmla="*/ 38 w 609"/>
                <a:gd name="T37" fmla="*/ 473 h 617"/>
                <a:gd name="T38" fmla="*/ 0 w 609"/>
                <a:gd name="T39" fmla="*/ 30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9" h="617">
                  <a:moveTo>
                    <a:pt x="160" y="309"/>
                  </a:moveTo>
                  <a:cubicBezTo>
                    <a:pt x="160" y="367"/>
                    <a:pt x="174" y="412"/>
                    <a:pt x="201" y="443"/>
                  </a:cubicBezTo>
                  <a:cubicBezTo>
                    <a:pt x="229" y="474"/>
                    <a:pt x="263" y="490"/>
                    <a:pt x="304" y="490"/>
                  </a:cubicBezTo>
                  <a:cubicBezTo>
                    <a:pt x="345" y="490"/>
                    <a:pt x="379" y="474"/>
                    <a:pt x="407" y="443"/>
                  </a:cubicBezTo>
                  <a:cubicBezTo>
                    <a:pt x="434" y="412"/>
                    <a:pt x="448" y="367"/>
                    <a:pt x="448" y="307"/>
                  </a:cubicBezTo>
                  <a:cubicBezTo>
                    <a:pt x="448" y="250"/>
                    <a:pt x="434" y="205"/>
                    <a:pt x="407" y="174"/>
                  </a:cubicBezTo>
                  <a:cubicBezTo>
                    <a:pt x="379" y="143"/>
                    <a:pt x="345" y="127"/>
                    <a:pt x="304" y="127"/>
                  </a:cubicBezTo>
                  <a:cubicBezTo>
                    <a:pt x="263" y="127"/>
                    <a:pt x="229" y="143"/>
                    <a:pt x="201" y="174"/>
                  </a:cubicBezTo>
                  <a:cubicBezTo>
                    <a:pt x="174" y="205"/>
                    <a:pt x="160" y="250"/>
                    <a:pt x="160" y="309"/>
                  </a:cubicBezTo>
                  <a:close/>
                  <a:moveTo>
                    <a:pt x="0" y="300"/>
                  </a:moveTo>
                  <a:cubicBezTo>
                    <a:pt x="0" y="248"/>
                    <a:pt x="12" y="198"/>
                    <a:pt x="38" y="150"/>
                  </a:cubicBezTo>
                  <a:cubicBezTo>
                    <a:pt x="64" y="101"/>
                    <a:pt x="100" y="64"/>
                    <a:pt x="147" y="38"/>
                  </a:cubicBezTo>
                  <a:cubicBezTo>
                    <a:pt x="193" y="13"/>
                    <a:pt x="246" y="0"/>
                    <a:pt x="304" y="0"/>
                  </a:cubicBezTo>
                  <a:cubicBezTo>
                    <a:pt x="393" y="0"/>
                    <a:pt x="466" y="29"/>
                    <a:pt x="523" y="87"/>
                  </a:cubicBezTo>
                  <a:cubicBezTo>
                    <a:pt x="580" y="145"/>
                    <a:pt x="609" y="218"/>
                    <a:pt x="609" y="307"/>
                  </a:cubicBezTo>
                  <a:cubicBezTo>
                    <a:pt x="609" y="396"/>
                    <a:pt x="580" y="470"/>
                    <a:pt x="522" y="529"/>
                  </a:cubicBezTo>
                  <a:cubicBezTo>
                    <a:pt x="465" y="588"/>
                    <a:pt x="392" y="617"/>
                    <a:pt x="305" y="617"/>
                  </a:cubicBezTo>
                  <a:cubicBezTo>
                    <a:pt x="251" y="617"/>
                    <a:pt x="199" y="605"/>
                    <a:pt x="150" y="580"/>
                  </a:cubicBezTo>
                  <a:cubicBezTo>
                    <a:pt x="101" y="556"/>
                    <a:pt x="64" y="520"/>
                    <a:pt x="38" y="473"/>
                  </a:cubicBezTo>
                  <a:cubicBezTo>
                    <a:pt x="12" y="426"/>
                    <a:pt x="0" y="368"/>
                    <a:pt x="0" y="300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72">
              <a:extLst>
                <a:ext uri="{FF2B5EF4-FFF2-40B4-BE49-F238E27FC236}">
                  <a16:creationId xmlns:a16="http://schemas.microsoft.com/office/drawing/2014/main" id="{4397AF78-BE69-E6A8-3B09-E92465700F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4" y="2587"/>
              <a:ext cx="141" cy="185"/>
            </a:xfrm>
            <a:custGeom>
              <a:avLst/>
              <a:gdLst>
                <a:gd name="T0" fmla="*/ 0 w 620"/>
                <a:gd name="T1" fmla="*/ 814 h 814"/>
                <a:gd name="T2" fmla="*/ 0 w 620"/>
                <a:gd name="T3" fmla="*/ 0 h 814"/>
                <a:gd name="T4" fmla="*/ 604 w 620"/>
                <a:gd name="T5" fmla="*/ 0 h 814"/>
                <a:gd name="T6" fmla="*/ 604 w 620"/>
                <a:gd name="T7" fmla="*/ 138 h 814"/>
                <a:gd name="T8" fmla="*/ 165 w 620"/>
                <a:gd name="T9" fmla="*/ 138 h 814"/>
                <a:gd name="T10" fmla="*/ 165 w 620"/>
                <a:gd name="T11" fmla="*/ 318 h 814"/>
                <a:gd name="T12" fmla="*/ 574 w 620"/>
                <a:gd name="T13" fmla="*/ 318 h 814"/>
                <a:gd name="T14" fmla="*/ 574 w 620"/>
                <a:gd name="T15" fmla="*/ 455 h 814"/>
                <a:gd name="T16" fmla="*/ 165 w 620"/>
                <a:gd name="T17" fmla="*/ 455 h 814"/>
                <a:gd name="T18" fmla="*/ 165 w 620"/>
                <a:gd name="T19" fmla="*/ 677 h 814"/>
                <a:gd name="T20" fmla="*/ 620 w 620"/>
                <a:gd name="T21" fmla="*/ 677 h 814"/>
                <a:gd name="T22" fmla="*/ 620 w 620"/>
                <a:gd name="T23" fmla="*/ 814 h 814"/>
                <a:gd name="T24" fmla="*/ 0 w 620"/>
                <a:gd name="T2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814">
                  <a:moveTo>
                    <a:pt x="0" y="814"/>
                  </a:moveTo>
                  <a:lnTo>
                    <a:pt x="0" y="0"/>
                  </a:lnTo>
                  <a:lnTo>
                    <a:pt x="604" y="0"/>
                  </a:lnTo>
                  <a:lnTo>
                    <a:pt x="604" y="138"/>
                  </a:lnTo>
                  <a:lnTo>
                    <a:pt x="165" y="138"/>
                  </a:lnTo>
                  <a:lnTo>
                    <a:pt x="165" y="318"/>
                  </a:lnTo>
                  <a:lnTo>
                    <a:pt x="574" y="318"/>
                  </a:lnTo>
                  <a:lnTo>
                    <a:pt x="574" y="455"/>
                  </a:lnTo>
                  <a:lnTo>
                    <a:pt x="165" y="455"/>
                  </a:lnTo>
                  <a:lnTo>
                    <a:pt x="165" y="677"/>
                  </a:lnTo>
                  <a:lnTo>
                    <a:pt x="620" y="677"/>
                  </a:lnTo>
                  <a:lnTo>
                    <a:pt x="620" y="814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73">
              <a:extLst>
                <a:ext uri="{FF2B5EF4-FFF2-40B4-BE49-F238E27FC236}">
                  <a16:creationId xmlns:a16="http://schemas.microsoft.com/office/drawing/2014/main" id="{02F4A907-2030-7DFE-174E-E505AD9CCD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9" y="2638"/>
              <a:ext cx="139" cy="134"/>
            </a:xfrm>
            <a:custGeom>
              <a:avLst/>
              <a:gdLst>
                <a:gd name="T0" fmla="*/ 238 w 613"/>
                <a:gd name="T1" fmla="*/ 590 h 590"/>
                <a:gd name="T2" fmla="*/ 0 w 613"/>
                <a:gd name="T3" fmla="*/ 0 h 590"/>
                <a:gd name="T4" fmla="*/ 164 w 613"/>
                <a:gd name="T5" fmla="*/ 0 h 590"/>
                <a:gd name="T6" fmla="*/ 275 w 613"/>
                <a:gd name="T7" fmla="*/ 301 h 590"/>
                <a:gd name="T8" fmla="*/ 307 w 613"/>
                <a:gd name="T9" fmla="*/ 402 h 590"/>
                <a:gd name="T10" fmla="*/ 323 w 613"/>
                <a:gd name="T11" fmla="*/ 351 h 590"/>
                <a:gd name="T12" fmla="*/ 340 w 613"/>
                <a:gd name="T13" fmla="*/ 301 h 590"/>
                <a:gd name="T14" fmla="*/ 452 w 613"/>
                <a:gd name="T15" fmla="*/ 0 h 590"/>
                <a:gd name="T16" fmla="*/ 613 w 613"/>
                <a:gd name="T17" fmla="*/ 0 h 590"/>
                <a:gd name="T18" fmla="*/ 378 w 613"/>
                <a:gd name="T19" fmla="*/ 590 h 590"/>
                <a:gd name="T20" fmla="*/ 238 w 613"/>
                <a:gd name="T21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3" h="590">
                  <a:moveTo>
                    <a:pt x="238" y="59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275" y="301"/>
                  </a:lnTo>
                  <a:lnTo>
                    <a:pt x="307" y="402"/>
                  </a:lnTo>
                  <a:cubicBezTo>
                    <a:pt x="316" y="376"/>
                    <a:pt x="321" y="360"/>
                    <a:pt x="323" y="351"/>
                  </a:cubicBezTo>
                  <a:cubicBezTo>
                    <a:pt x="328" y="335"/>
                    <a:pt x="334" y="318"/>
                    <a:pt x="340" y="301"/>
                  </a:cubicBezTo>
                  <a:lnTo>
                    <a:pt x="452" y="0"/>
                  </a:lnTo>
                  <a:lnTo>
                    <a:pt x="613" y="0"/>
                  </a:lnTo>
                  <a:lnTo>
                    <a:pt x="378" y="590"/>
                  </a:lnTo>
                  <a:lnTo>
                    <a:pt x="238" y="5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74">
              <a:extLst>
                <a:ext uri="{FF2B5EF4-FFF2-40B4-BE49-F238E27FC236}">
                  <a16:creationId xmlns:a16="http://schemas.microsoft.com/office/drawing/2014/main" id="{35D989F6-C24E-BE95-5C6F-03527B7993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8" y="2635"/>
              <a:ext cx="87" cy="137"/>
            </a:xfrm>
            <a:custGeom>
              <a:avLst/>
              <a:gdLst>
                <a:gd name="T0" fmla="*/ 156 w 382"/>
                <a:gd name="T1" fmla="*/ 603 h 603"/>
                <a:gd name="T2" fmla="*/ 0 w 382"/>
                <a:gd name="T3" fmla="*/ 603 h 603"/>
                <a:gd name="T4" fmla="*/ 0 w 382"/>
                <a:gd name="T5" fmla="*/ 13 h 603"/>
                <a:gd name="T6" fmla="*/ 145 w 382"/>
                <a:gd name="T7" fmla="*/ 13 h 603"/>
                <a:gd name="T8" fmla="*/ 145 w 382"/>
                <a:gd name="T9" fmla="*/ 97 h 603"/>
                <a:gd name="T10" fmla="*/ 212 w 382"/>
                <a:gd name="T11" fmla="*/ 19 h 603"/>
                <a:gd name="T12" fmla="*/ 279 w 382"/>
                <a:gd name="T13" fmla="*/ 0 h 603"/>
                <a:gd name="T14" fmla="*/ 382 w 382"/>
                <a:gd name="T15" fmla="*/ 29 h 603"/>
                <a:gd name="T16" fmla="*/ 334 w 382"/>
                <a:gd name="T17" fmla="*/ 166 h 603"/>
                <a:gd name="T18" fmla="*/ 260 w 382"/>
                <a:gd name="T19" fmla="*/ 140 h 603"/>
                <a:gd name="T20" fmla="*/ 205 w 382"/>
                <a:gd name="T21" fmla="*/ 158 h 603"/>
                <a:gd name="T22" fmla="*/ 169 w 382"/>
                <a:gd name="T23" fmla="*/ 223 h 603"/>
                <a:gd name="T24" fmla="*/ 156 w 382"/>
                <a:gd name="T25" fmla="*/ 421 h 603"/>
                <a:gd name="T26" fmla="*/ 156 w 382"/>
                <a:gd name="T27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603">
                  <a:moveTo>
                    <a:pt x="156" y="603"/>
                  </a:moveTo>
                  <a:lnTo>
                    <a:pt x="0" y="603"/>
                  </a:lnTo>
                  <a:lnTo>
                    <a:pt x="0" y="13"/>
                  </a:lnTo>
                  <a:lnTo>
                    <a:pt x="145" y="13"/>
                  </a:lnTo>
                  <a:lnTo>
                    <a:pt x="145" y="97"/>
                  </a:lnTo>
                  <a:cubicBezTo>
                    <a:pt x="170" y="58"/>
                    <a:pt x="192" y="31"/>
                    <a:pt x="212" y="19"/>
                  </a:cubicBezTo>
                  <a:cubicBezTo>
                    <a:pt x="232" y="6"/>
                    <a:pt x="254" y="0"/>
                    <a:pt x="279" y="0"/>
                  </a:cubicBezTo>
                  <a:cubicBezTo>
                    <a:pt x="315" y="0"/>
                    <a:pt x="349" y="10"/>
                    <a:pt x="382" y="29"/>
                  </a:cubicBezTo>
                  <a:lnTo>
                    <a:pt x="334" y="166"/>
                  </a:lnTo>
                  <a:cubicBezTo>
                    <a:pt x="307" y="148"/>
                    <a:pt x="283" y="140"/>
                    <a:pt x="260" y="140"/>
                  </a:cubicBezTo>
                  <a:cubicBezTo>
                    <a:pt x="238" y="140"/>
                    <a:pt x="220" y="146"/>
                    <a:pt x="205" y="158"/>
                  </a:cubicBezTo>
                  <a:cubicBezTo>
                    <a:pt x="190" y="170"/>
                    <a:pt x="178" y="192"/>
                    <a:pt x="169" y="223"/>
                  </a:cubicBezTo>
                  <a:cubicBezTo>
                    <a:pt x="160" y="255"/>
                    <a:pt x="156" y="321"/>
                    <a:pt x="156" y="421"/>
                  </a:cubicBezTo>
                  <a:lnTo>
                    <a:pt x="156" y="603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75">
              <a:extLst>
                <a:ext uri="{FF2B5EF4-FFF2-40B4-BE49-F238E27FC236}">
                  <a16:creationId xmlns:a16="http://schemas.microsoft.com/office/drawing/2014/main" id="{1B4F9FEB-B050-7673-A8B2-6B0F7EE1B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2" y="2635"/>
              <a:ext cx="138" cy="140"/>
            </a:xfrm>
            <a:custGeom>
              <a:avLst/>
              <a:gdLst>
                <a:gd name="T0" fmla="*/ 160 w 609"/>
                <a:gd name="T1" fmla="*/ 308 h 617"/>
                <a:gd name="T2" fmla="*/ 202 w 609"/>
                <a:gd name="T3" fmla="*/ 443 h 617"/>
                <a:gd name="T4" fmla="*/ 305 w 609"/>
                <a:gd name="T5" fmla="*/ 490 h 617"/>
                <a:gd name="T6" fmla="*/ 407 w 609"/>
                <a:gd name="T7" fmla="*/ 443 h 617"/>
                <a:gd name="T8" fmla="*/ 449 w 609"/>
                <a:gd name="T9" fmla="*/ 307 h 617"/>
                <a:gd name="T10" fmla="*/ 407 w 609"/>
                <a:gd name="T11" fmla="*/ 174 h 617"/>
                <a:gd name="T12" fmla="*/ 305 w 609"/>
                <a:gd name="T13" fmla="*/ 127 h 617"/>
                <a:gd name="T14" fmla="*/ 202 w 609"/>
                <a:gd name="T15" fmla="*/ 174 h 617"/>
                <a:gd name="T16" fmla="*/ 160 w 609"/>
                <a:gd name="T17" fmla="*/ 308 h 617"/>
                <a:gd name="T18" fmla="*/ 0 w 609"/>
                <a:gd name="T19" fmla="*/ 300 h 617"/>
                <a:gd name="T20" fmla="*/ 39 w 609"/>
                <a:gd name="T21" fmla="*/ 149 h 617"/>
                <a:gd name="T22" fmla="*/ 147 w 609"/>
                <a:gd name="T23" fmla="*/ 38 h 617"/>
                <a:gd name="T24" fmla="*/ 304 w 609"/>
                <a:gd name="T25" fmla="*/ 0 h 617"/>
                <a:gd name="T26" fmla="*/ 524 w 609"/>
                <a:gd name="T27" fmla="*/ 87 h 617"/>
                <a:gd name="T28" fmla="*/ 609 w 609"/>
                <a:gd name="T29" fmla="*/ 307 h 617"/>
                <a:gd name="T30" fmla="*/ 523 w 609"/>
                <a:gd name="T31" fmla="*/ 529 h 617"/>
                <a:gd name="T32" fmla="*/ 305 w 609"/>
                <a:gd name="T33" fmla="*/ 617 h 617"/>
                <a:gd name="T34" fmla="*/ 150 w 609"/>
                <a:gd name="T35" fmla="*/ 580 h 617"/>
                <a:gd name="T36" fmla="*/ 39 w 609"/>
                <a:gd name="T37" fmla="*/ 473 h 617"/>
                <a:gd name="T38" fmla="*/ 0 w 609"/>
                <a:gd name="T39" fmla="*/ 30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9" h="617">
                  <a:moveTo>
                    <a:pt x="160" y="308"/>
                  </a:moveTo>
                  <a:cubicBezTo>
                    <a:pt x="160" y="367"/>
                    <a:pt x="174" y="412"/>
                    <a:pt x="202" y="443"/>
                  </a:cubicBezTo>
                  <a:cubicBezTo>
                    <a:pt x="230" y="474"/>
                    <a:pt x="264" y="490"/>
                    <a:pt x="305" y="490"/>
                  </a:cubicBezTo>
                  <a:cubicBezTo>
                    <a:pt x="345" y="490"/>
                    <a:pt x="380" y="474"/>
                    <a:pt x="407" y="443"/>
                  </a:cubicBezTo>
                  <a:cubicBezTo>
                    <a:pt x="435" y="412"/>
                    <a:pt x="449" y="367"/>
                    <a:pt x="449" y="307"/>
                  </a:cubicBezTo>
                  <a:cubicBezTo>
                    <a:pt x="449" y="249"/>
                    <a:pt x="435" y="205"/>
                    <a:pt x="407" y="174"/>
                  </a:cubicBezTo>
                  <a:cubicBezTo>
                    <a:pt x="380" y="143"/>
                    <a:pt x="345" y="127"/>
                    <a:pt x="305" y="127"/>
                  </a:cubicBezTo>
                  <a:cubicBezTo>
                    <a:pt x="264" y="127"/>
                    <a:pt x="230" y="143"/>
                    <a:pt x="202" y="174"/>
                  </a:cubicBezTo>
                  <a:cubicBezTo>
                    <a:pt x="174" y="205"/>
                    <a:pt x="160" y="250"/>
                    <a:pt x="160" y="308"/>
                  </a:cubicBezTo>
                  <a:close/>
                  <a:moveTo>
                    <a:pt x="0" y="300"/>
                  </a:moveTo>
                  <a:cubicBezTo>
                    <a:pt x="0" y="248"/>
                    <a:pt x="13" y="198"/>
                    <a:pt x="39" y="149"/>
                  </a:cubicBezTo>
                  <a:cubicBezTo>
                    <a:pt x="64" y="101"/>
                    <a:pt x="100" y="64"/>
                    <a:pt x="147" y="38"/>
                  </a:cubicBezTo>
                  <a:cubicBezTo>
                    <a:pt x="194" y="13"/>
                    <a:pt x="246" y="0"/>
                    <a:pt x="304" y="0"/>
                  </a:cubicBezTo>
                  <a:cubicBezTo>
                    <a:pt x="393" y="0"/>
                    <a:pt x="467" y="29"/>
                    <a:pt x="524" y="87"/>
                  </a:cubicBezTo>
                  <a:cubicBezTo>
                    <a:pt x="581" y="145"/>
                    <a:pt x="609" y="218"/>
                    <a:pt x="609" y="307"/>
                  </a:cubicBezTo>
                  <a:cubicBezTo>
                    <a:pt x="609" y="396"/>
                    <a:pt x="580" y="470"/>
                    <a:pt x="523" y="529"/>
                  </a:cubicBezTo>
                  <a:cubicBezTo>
                    <a:pt x="465" y="587"/>
                    <a:pt x="393" y="617"/>
                    <a:pt x="305" y="617"/>
                  </a:cubicBezTo>
                  <a:cubicBezTo>
                    <a:pt x="251" y="617"/>
                    <a:pt x="200" y="605"/>
                    <a:pt x="150" y="580"/>
                  </a:cubicBezTo>
                  <a:cubicBezTo>
                    <a:pt x="101" y="556"/>
                    <a:pt x="64" y="520"/>
                    <a:pt x="39" y="473"/>
                  </a:cubicBezTo>
                  <a:cubicBezTo>
                    <a:pt x="13" y="425"/>
                    <a:pt x="0" y="368"/>
                    <a:pt x="0" y="300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76">
              <a:extLst>
                <a:ext uri="{FF2B5EF4-FFF2-40B4-BE49-F238E27FC236}">
                  <a16:creationId xmlns:a16="http://schemas.microsoft.com/office/drawing/2014/main" id="{5F2B709C-C589-406D-2940-E7CFABC60A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" y="2635"/>
              <a:ext cx="131" cy="188"/>
            </a:xfrm>
            <a:custGeom>
              <a:avLst/>
              <a:gdLst>
                <a:gd name="T0" fmla="*/ 155 w 576"/>
                <a:gd name="T1" fmla="*/ 298 h 828"/>
                <a:gd name="T2" fmla="*/ 194 w 576"/>
                <a:gd name="T3" fmla="*/ 445 h 828"/>
                <a:gd name="T4" fmla="*/ 290 w 576"/>
                <a:gd name="T5" fmla="*/ 493 h 828"/>
                <a:gd name="T6" fmla="*/ 381 w 576"/>
                <a:gd name="T7" fmla="*/ 449 h 828"/>
                <a:gd name="T8" fmla="*/ 417 w 576"/>
                <a:gd name="T9" fmla="*/ 306 h 828"/>
                <a:gd name="T10" fmla="*/ 380 w 576"/>
                <a:gd name="T11" fmla="*/ 168 h 828"/>
                <a:gd name="T12" fmla="*/ 287 w 576"/>
                <a:gd name="T13" fmla="*/ 123 h 828"/>
                <a:gd name="T14" fmla="*/ 192 w 576"/>
                <a:gd name="T15" fmla="*/ 167 h 828"/>
                <a:gd name="T16" fmla="*/ 155 w 576"/>
                <a:gd name="T17" fmla="*/ 298 h 828"/>
                <a:gd name="T18" fmla="*/ 0 w 576"/>
                <a:gd name="T19" fmla="*/ 13 h 828"/>
                <a:gd name="T20" fmla="*/ 146 w 576"/>
                <a:gd name="T21" fmla="*/ 13 h 828"/>
                <a:gd name="T22" fmla="*/ 146 w 576"/>
                <a:gd name="T23" fmla="*/ 100 h 828"/>
                <a:gd name="T24" fmla="*/ 222 w 576"/>
                <a:gd name="T25" fmla="*/ 28 h 828"/>
                <a:gd name="T26" fmla="*/ 330 w 576"/>
                <a:gd name="T27" fmla="*/ 0 h 828"/>
                <a:gd name="T28" fmla="*/ 504 w 576"/>
                <a:gd name="T29" fmla="*/ 81 h 828"/>
                <a:gd name="T30" fmla="*/ 576 w 576"/>
                <a:gd name="T31" fmla="*/ 305 h 828"/>
                <a:gd name="T32" fmla="*/ 504 w 576"/>
                <a:gd name="T33" fmla="*/ 535 h 828"/>
                <a:gd name="T34" fmla="*/ 329 w 576"/>
                <a:gd name="T35" fmla="*/ 617 h 828"/>
                <a:gd name="T36" fmla="*/ 240 w 576"/>
                <a:gd name="T37" fmla="*/ 597 h 828"/>
                <a:gd name="T38" fmla="*/ 156 w 576"/>
                <a:gd name="T39" fmla="*/ 531 h 828"/>
                <a:gd name="T40" fmla="*/ 156 w 576"/>
                <a:gd name="T41" fmla="*/ 828 h 828"/>
                <a:gd name="T42" fmla="*/ 0 w 576"/>
                <a:gd name="T43" fmla="*/ 828 h 828"/>
                <a:gd name="T44" fmla="*/ 0 w 576"/>
                <a:gd name="T45" fmla="*/ 13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" h="828">
                  <a:moveTo>
                    <a:pt x="155" y="298"/>
                  </a:moveTo>
                  <a:cubicBezTo>
                    <a:pt x="155" y="365"/>
                    <a:pt x="168" y="414"/>
                    <a:pt x="194" y="445"/>
                  </a:cubicBezTo>
                  <a:cubicBezTo>
                    <a:pt x="220" y="477"/>
                    <a:pt x="252" y="493"/>
                    <a:pt x="290" y="493"/>
                  </a:cubicBezTo>
                  <a:cubicBezTo>
                    <a:pt x="327" y="493"/>
                    <a:pt x="357" y="478"/>
                    <a:pt x="381" y="449"/>
                  </a:cubicBezTo>
                  <a:cubicBezTo>
                    <a:pt x="405" y="420"/>
                    <a:pt x="417" y="372"/>
                    <a:pt x="417" y="306"/>
                  </a:cubicBezTo>
                  <a:cubicBezTo>
                    <a:pt x="417" y="244"/>
                    <a:pt x="404" y="198"/>
                    <a:pt x="380" y="168"/>
                  </a:cubicBezTo>
                  <a:cubicBezTo>
                    <a:pt x="355" y="138"/>
                    <a:pt x="324" y="123"/>
                    <a:pt x="287" y="123"/>
                  </a:cubicBezTo>
                  <a:cubicBezTo>
                    <a:pt x="249" y="123"/>
                    <a:pt x="218" y="138"/>
                    <a:pt x="192" y="167"/>
                  </a:cubicBezTo>
                  <a:cubicBezTo>
                    <a:pt x="167" y="197"/>
                    <a:pt x="155" y="241"/>
                    <a:pt x="155" y="298"/>
                  </a:cubicBezTo>
                  <a:close/>
                  <a:moveTo>
                    <a:pt x="0" y="13"/>
                  </a:moveTo>
                  <a:lnTo>
                    <a:pt x="146" y="13"/>
                  </a:lnTo>
                  <a:lnTo>
                    <a:pt x="146" y="100"/>
                  </a:lnTo>
                  <a:cubicBezTo>
                    <a:pt x="165" y="70"/>
                    <a:pt x="190" y="46"/>
                    <a:pt x="222" y="28"/>
                  </a:cubicBezTo>
                  <a:cubicBezTo>
                    <a:pt x="255" y="9"/>
                    <a:pt x="290" y="0"/>
                    <a:pt x="330" y="0"/>
                  </a:cubicBezTo>
                  <a:cubicBezTo>
                    <a:pt x="398" y="0"/>
                    <a:pt x="456" y="27"/>
                    <a:pt x="504" y="81"/>
                  </a:cubicBezTo>
                  <a:cubicBezTo>
                    <a:pt x="552" y="134"/>
                    <a:pt x="576" y="209"/>
                    <a:pt x="576" y="305"/>
                  </a:cubicBezTo>
                  <a:cubicBezTo>
                    <a:pt x="576" y="404"/>
                    <a:pt x="552" y="480"/>
                    <a:pt x="504" y="535"/>
                  </a:cubicBezTo>
                  <a:cubicBezTo>
                    <a:pt x="455" y="589"/>
                    <a:pt x="397" y="617"/>
                    <a:pt x="329" y="617"/>
                  </a:cubicBezTo>
                  <a:cubicBezTo>
                    <a:pt x="296" y="617"/>
                    <a:pt x="266" y="610"/>
                    <a:pt x="240" y="597"/>
                  </a:cubicBezTo>
                  <a:cubicBezTo>
                    <a:pt x="213" y="584"/>
                    <a:pt x="186" y="562"/>
                    <a:pt x="156" y="531"/>
                  </a:cubicBezTo>
                  <a:lnTo>
                    <a:pt x="156" y="828"/>
                  </a:lnTo>
                  <a:lnTo>
                    <a:pt x="0" y="8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77">
              <a:extLst>
                <a:ext uri="{FF2B5EF4-FFF2-40B4-BE49-F238E27FC236}">
                  <a16:creationId xmlns:a16="http://schemas.microsoft.com/office/drawing/2014/main" id="{8F518CCB-146F-2057-A8DD-641D0BF96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4" y="2635"/>
              <a:ext cx="125" cy="140"/>
            </a:xfrm>
            <a:custGeom>
              <a:avLst/>
              <a:gdLst>
                <a:gd name="T0" fmla="*/ 0 w 551"/>
                <a:gd name="T1" fmla="*/ 435 h 617"/>
                <a:gd name="T2" fmla="*/ 157 w 551"/>
                <a:gd name="T3" fmla="*/ 411 h 617"/>
                <a:gd name="T4" fmla="*/ 197 w 551"/>
                <a:gd name="T5" fmla="*/ 480 h 617"/>
                <a:gd name="T6" fmla="*/ 283 w 551"/>
                <a:gd name="T7" fmla="*/ 504 h 617"/>
                <a:gd name="T8" fmla="*/ 374 w 551"/>
                <a:gd name="T9" fmla="*/ 482 h 617"/>
                <a:gd name="T10" fmla="*/ 394 w 551"/>
                <a:gd name="T11" fmla="*/ 440 h 617"/>
                <a:gd name="T12" fmla="*/ 383 w 551"/>
                <a:gd name="T13" fmla="*/ 411 h 617"/>
                <a:gd name="T14" fmla="*/ 331 w 551"/>
                <a:gd name="T15" fmla="*/ 390 h 617"/>
                <a:gd name="T16" fmla="*/ 91 w 551"/>
                <a:gd name="T17" fmla="*/ 314 h 617"/>
                <a:gd name="T18" fmla="*/ 21 w 551"/>
                <a:gd name="T19" fmla="*/ 181 h 617"/>
                <a:gd name="T20" fmla="*/ 82 w 551"/>
                <a:gd name="T21" fmla="*/ 52 h 617"/>
                <a:gd name="T22" fmla="*/ 270 w 551"/>
                <a:gd name="T23" fmla="*/ 0 h 617"/>
                <a:gd name="T24" fmla="*/ 450 w 551"/>
                <a:gd name="T25" fmla="*/ 39 h 617"/>
                <a:gd name="T26" fmla="*/ 531 w 551"/>
                <a:gd name="T27" fmla="*/ 156 h 617"/>
                <a:gd name="T28" fmla="*/ 384 w 551"/>
                <a:gd name="T29" fmla="*/ 183 h 617"/>
                <a:gd name="T30" fmla="*/ 348 w 551"/>
                <a:gd name="T31" fmla="*/ 131 h 617"/>
                <a:gd name="T32" fmla="*/ 273 w 551"/>
                <a:gd name="T33" fmla="*/ 112 h 617"/>
                <a:gd name="T34" fmla="*/ 184 w 551"/>
                <a:gd name="T35" fmla="*/ 129 h 617"/>
                <a:gd name="T36" fmla="*/ 167 w 551"/>
                <a:gd name="T37" fmla="*/ 161 h 617"/>
                <a:gd name="T38" fmla="*/ 182 w 551"/>
                <a:gd name="T39" fmla="*/ 189 h 617"/>
                <a:gd name="T40" fmla="*/ 328 w 551"/>
                <a:gd name="T41" fmla="*/ 233 h 617"/>
                <a:gd name="T42" fmla="*/ 502 w 551"/>
                <a:gd name="T43" fmla="*/ 303 h 617"/>
                <a:gd name="T44" fmla="*/ 551 w 551"/>
                <a:gd name="T45" fmla="*/ 419 h 617"/>
                <a:gd name="T46" fmla="*/ 483 w 551"/>
                <a:gd name="T47" fmla="*/ 558 h 617"/>
                <a:gd name="T48" fmla="*/ 283 w 551"/>
                <a:gd name="T49" fmla="*/ 617 h 617"/>
                <a:gd name="T50" fmla="*/ 92 w 551"/>
                <a:gd name="T51" fmla="*/ 568 h 617"/>
                <a:gd name="T52" fmla="*/ 0 w 551"/>
                <a:gd name="T53" fmla="*/ 43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1" h="617">
                  <a:moveTo>
                    <a:pt x="0" y="435"/>
                  </a:moveTo>
                  <a:lnTo>
                    <a:pt x="157" y="411"/>
                  </a:lnTo>
                  <a:cubicBezTo>
                    <a:pt x="163" y="442"/>
                    <a:pt x="177" y="465"/>
                    <a:pt x="197" y="480"/>
                  </a:cubicBezTo>
                  <a:cubicBezTo>
                    <a:pt x="217" y="496"/>
                    <a:pt x="246" y="504"/>
                    <a:pt x="283" y="504"/>
                  </a:cubicBezTo>
                  <a:cubicBezTo>
                    <a:pt x="323" y="504"/>
                    <a:pt x="353" y="497"/>
                    <a:pt x="374" y="482"/>
                  </a:cubicBezTo>
                  <a:cubicBezTo>
                    <a:pt x="388" y="471"/>
                    <a:pt x="394" y="457"/>
                    <a:pt x="394" y="440"/>
                  </a:cubicBezTo>
                  <a:cubicBezTo>
                    <a:pt x="394" y="428"/>
                    <a:pt x="391" y="418"/>
                    <a:pt x="383" y="411"/>
                  </a:cubicBezTo>
                  <a:cubicBezTo>
                    <a:pt x="375" y="403"/>
                    <a:pt x="358" y="396"/>
                    <a:pt x="331" y="390"/>
                  </a:cubicBezTo>
                  <a:cubicBezTo>
                    <a:pt x="205" y="362"/>
                    <a:pt x="125" y="337"/>
                    <a:pt x="91" y="314"/>
                  </a:cubicBezTo>
                  <a:cubicBezTo>
                    <a:pt x="45" y="282"/>
                    <a:pt x="21" y="238"/>
                    <a:pt x="21" y="181"/>
                  </a:cubicBezTo>
                  <a:cubicBezTo>
                    <a:pt x="21" y="130"/>
                    <a:pt x="42" y="87"/>
                    <a:pt x="82" y="52"/>
                  </a:cubicBezTo>
                  <a:cubicBezTo>
                    <a:pt x="122" y="17"/>
                    <a:pt x="185" y="0"/>
                    <a:pt x="270" y="0"/>
                  </a:cubicBezTo>
                  <a:cubicBezTo>
                    <a:pt x="351" y="0"/>
                    <a:pt x="411" y="13"/>
                    <a:pt x="450" y="39"/>
                  </a:cubicBezTo>
                  <a:cubicBezTo>
                    <a:pt x="489" y="66"/>
                    <a:pt x="516" y="105"/>
                    <a:pt x="531" y="156"/>
                  </a:cubicBezTo>
                  <a:lnTo>
                    <a:pt x="384" y="183"/>
                  </a:lnTo>
                  <a:cubicBezTo>
                    <a:pt x="377" y="160"/>
                    <a:pt x="366" y="143"/>
                    <a:pt x="348" y="131"/>
                  </a:cubicBezTo>
                  <a:cubicBezTo>
                    <a:pt x="330" y="118"/>
                    <a:pt x="305" y="112"/>
                    <a:pt x="273" y="112"/>
                  </a:cubicBezTo>
                  <a:cubicBezTo>
                    <a:pt x="232" y="112"/>
                    <a:pt x="202" y="118"/>
                    <a:pt x="184" y="129"/>
                  </a:cubicBezTo>
                  <a:cubicBezTo>
                    <a:pt x="172" y="138"/>
                    <a:pt x="167" y="148"/>
                    <a:pt x="167" y="161"/>
                  </a:cubicBezTo>
                  <a:cubicBezTo>
                    <a:pt x="167" y="172"/>
                    <a:pt x="172" y="182"/>
                    <a:pt x="182" y="189"/>
                  </a:cubicBezTo>
                  <a:cubicBezTo>
                    <a:pt x="196" y="200"/>
                    <a:pt x="245" y="214"/>
                    <a:pt x="328" y="233"/>
                  </a:cubicBezTo>
                  <a:cubicBezTo>
                    <a:pt x="411" y="252"/>
                    <a:pt x="469" y="275"/>
                    <a:pt x="502" y="303"/>
                  </a:cubicBezTo>
                  <a:cubicBezTo>
                    <a:pt x="535" y="331"/>
                    <a:pt x="551" y="369"/>
                    <a:pt x="551" y="419"/>
                  </a:cubicBezTo>
                  <a:cubicBezTo>
                    <a:pt x="551" y="473"/>
                    <a:pt x="528" y="520"/>
                    <a:pt x="483" y="558"/>
                  </a:cubicBezTo>
                  <a:cubicBezTo>
                    <a:pt x="438" y="597"/>
                    <a:pt x="371" y="617"/>
                    <a:pt x="283" y="617"/>
                  </a:cubicBezTo>
                  <a:cubicBezTo>
                    <a:pt x="202" y="617"/>
                    <a:pt x="139" y="600"/>
                    <a:pt x="92" y="568"/>
                  </a:cubicBezTo>
                  <a:cubicBezTo>
                    <a:pt x="45" y="535"/>
                    <a:pt x="14" y="491"/>
                    <a:pt x="0" y="435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78">
              <a:extLst>
                <a:ext uri="{FF2B5EF4-FFF2-40B4-BE49-F238E27FC236}">
                  <a16:creationId xmlns:a16="http://schemas.microsoft.com/office/drawing/2014/main" id="{32DBF653-1BE6-30D2-9FA4-BA7EEE6CD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8" y="2587"/>
              <a:ext cx="124" cy="185"/>
            </a:xfrm>
            <a:custGeom>
              <a:avLst/>
              <a:gdLst>
                <a:gd name="T0" fmla="*/ 0 w 546"/>
                <a:gd name="T1" fmla="*/ 814 h 814"/>
                <a:gd name="T2" fmla="*/ 0 w 546"/>
                <a:gd name="T3" fmla="*/ 0 h 814"/>
                <a:gd name="T4" fmla="*/ 156 w 546"/>
                <a:gd name="T5" fmla="*/ 0 h 814"/>
                <a:gd name="T6" fmla="*/ 156 w 546"/>
                <a:gd name="T7" fmla="*/ 432 h 814"/>
                <a:gd name="T8" fmla="*/ 339 w 546"/>
                <a:gd name="T9" fmla="*/ 224 h 814"/>
                <a:gd name="T10" fmla="*/ 532 w 546"/>
                <a:gd name="T11" fmla="*/ 224 h 814"/>
                <a:gd name="T12" fmla="*/ 330 w 546"/>
                <a:gd name="T13" fmla="*/ 440 h 814"/>
                <a:gd name="T14" fmla="*/ 546 w 546"/>
                <a:gd name="T15" fmla="*/ 814 h 814"/>
                <a:gd name="T16" fmla="*/ 378 w 546"/>
                <a:gd name="T17" fmla="*/ 814 h 814"/>
                <a:gd name="T18" fmla="*/ 229 w 546"/>
                <a:gd name="T19" fmla="*/ 549 h 814"/>
                <a:gd name="T20" fmla="*/ 156 w 546"/>
                <a:gd name="T21" fmla="*/ 626 h 814"/>
                <a:gd name="T22" fmla="*/ 156 w 546"/>
                <a:gd name="T23" fmla="*/ 814 h 814"/>
                <a:gd name="T24" fmla="*/ 0 w 546"/>
                <a:gd name="T2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6" h="814">
                  <a:moveTo>
                    <a:pt x="0" y="814"/>
                  </a:moveTo>
                  <a:lnTo>
                    <a:pt x="0" y="0"/>
                  </a:lnTo>
                  <a:lnTo>
                    <a:pt x="156" y="0"/>
                  </a:lnTo>
                  <a:lnTo>
                    <a:pt x="156" y="432"/>
                  </a:lnTo>
                  <a:lnTo>
                    <a:pt x="339" y="224"/>
                  </a:lnTo>
                  <a:lnTo>
                    <a:pt x="532" y="224"/>
                  </a:lnTo>
                  <a:lnTo>
                    <a:pt x="330" y="440"/>
                  </a:lnTo>
                  <a:lnTo>
                    <a:pt x="546" y="814"/>
                  </a:lnTo>
                  <a:lnTo>
                    <a:pt x="378" y="814"/>
                  </a:lnTo>
                  <a:lnTo>
                    <a:pt x="229" y="549"/>
                  </a:lnTo>
                  <a:lnTo>
                    <a:pt x="156" y="626"/>
                  </a:lnTo>
                  <a:lnTo>
                    <a:pt x="156" y="814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79">
              <a:extLst>
                <a:ext uri="{FF2B5EF4-FFF2-40B4-BE49-F238E27FC236}">
                  <a16:creationId xmlns:a16="http://schemas.microsoft.com/office/drawing/2014/main" id="{9165BF50-59C3-7831-7AEB-CAF20CC91F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5" y="2635"/>
              <a:ext cx="139" cy="140"/>
            </a:xfrm>
            <a:custGeom>
              <a:avLst/>
              <a:gdLst>
                <a:gd name="T0" fmla="*/ 160 w 609"/>
                <a:gd name="T1" fmla="*/ 308 h 617"/>
                <a:gd name="T2" fmla="*/ 201 w 609"/>
                <a:gd name="T3" fmla="*/ 443 h 617"/>
                <a:gd name="T4" fmla="*/ 304 w 609"/>
                <a:gd name="T5" fmla="*/ 490 h 617"/>
                <a:gd name="T6" fmla="*/ 407 w 609"/>
                <a:gd name="T7" fmla="*/ 443 h 617"/>
                <a:gd name="T8" fmla="*/ 448 w 609"/>
                <a:gd name="T9" fmla="*/ 307 h 617"/>
                <a:gd name="T10" fmla="*/ 407 w 609"/>
                <a:gd name="T11" fmla="*/ 174 h 617"/>
                <a:gd name="T12" fmla="*/ 304 w 609"/>
                <a:gd name="T13" fmla="*/ 127 h 617"/>
                <a:gd name="T14" fmla="*/ 201 w 609"/>
                <a:gd name="T15" fmla="*/ 174 h 617"/>
                <a:gd name="T16" fmla="*/ 160 w 609"/>
                <a:gd name="T17" fmla="*/ 308 h 617"/>
                <a:gd name="T18" fmla="*/ 0 w 609"/>
                <a:gd name="T19" fmla="*/ 300 h 617"/>
                <a:gd name="T20" fmla="*/ 38 w 609"/>
                <a:gd name="T21" fmla="*/ 149 h 617"/>
                <a:gd name="T22" fmla="*/ 147 w 609"/>
                <a:gd name="T23" fmla="*/ 38 h 617"/>
                <a:gd name="T24" fmla="*/ 304 w 609"/>
                <a:gd name="T25" fmla="*/ 0 h 617"/>
                <a:gd name="T26" fmla="*/ 523 w 609"/>
                <a:gd name="T27" fmla="*/ 87 h 617"/>
                <a:gd name="T28" fmla="*/ 609 w 609"/>
                <a:gd name="T29" fmla="*/ 307 h 617"/>
                <a:gd name="T30" fmla="*/ 522 w 609"/>
                <a:gd name="T31" fmla="*/ 529 h 617"/>
                <a:gd name="T32" fmla="*/ 305 w 609"/>
                <a:gd name="T33" fmla="*/ 617 h 617"/>
                <a:gd name="T34" fmla="*/ 150 w 609"/>
                <a:gd name="T35" fmla="*/ 580 h 617"/>
                <a:gd name="T36" fmla="*/ 38 w 609"/>
                <a:gd name="T37" fmla="*/ 473 h 617"/>
                <a:gd name="T38" fmla="*/ 0 w 609"/>
                <a:gd name="T39" fmla="*/ 30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9" h="617">
                  <a:moveTo>
                    <a:pt x="160" y="308"/>
                  </a:moveTo>
                  <a:cubicBezTo>
                    <a:pt x="160" y="367"/>
                    <a:pt x="174" y="412"/>
                    <a:pt x="201" y="443"/>
                  </a:cubicBezTo>
                  <a:cubicBezTo>
                    <a:pt x="229" y="474"/>
                    <a:pt x="263" y="490"/>
                    <a:pt x="304" y="490"/>
                  </a:cubicBezTo>
                  <a:cubicBezTo>
                    <a:pt x="345" y="490"/>
                    <a:pt x="379" y="474"/>
                    <a:pt x="407" y="443"/>
                  </a:cubicBezTo>
                  <a:cubicBezTo>
                    <a:pt x="434" y="412"/>
                    <a:pt x="448" y="367"/>
                    <a:pt x="448" y="307"/>
                  </a:cubicBezTo>
                  <a:cubicBezTo>
                    <a:pt x="448" y="249"/>
                    <a:pt x="434" y="205"/>
                    <a:pt x="407" y="174"/>
                  </a:cubicBezTo>
                  <a:cubicBezTo>
                    <a:pt x="379" y="143"/>
                    <a:pt x="345" y="127"/>
                    <a:pt x="304" y="127"/>
                  </a:cubicBezTo>
                  <a:cubicBezTo>
                    <a:pt x="263" y="127"/>
                    <a:pt x="229" y="143"/>
                    <a:pt x="201" y="174"/>
                  </a:cubicBezTo>
                  <a:cubicBezTo>
                    <a:pt x="174" y="205"/>
                    <a:pt x="160" y="250"/>
                    <a:pt x="160" y="308"/>
                  </a:cubicBezTo>
                  <a:close/>
                  <a:moveTo>
                    <a:pt x="0" y="300"/>
                  </a:moveTo>
                  <a:cubicBezTo>
                    <a:pt x="0" y="248"/>
                    <a:pt x="13" y="198"/>
                    <a:pt x="38" y="149"/>
                  </a:cubicBezTo>
                  <a:cubicBezTo>
                    <a:pt x="64" y="101"/>
                    <a:pt x="100" y="64"/>
                    <a:pt x="147" y="38"/>
                  </a:cubicBezTo>
                  <a:cubicBezTo>
                    <a:pt x="194" y="13"/>
                    <a:pt x="246" y="0"/>
                    <a:pt x="304" y="0"/>
                  </a:cubicBezTo>
                  <a:cubicBezTo>
                    <a:pt x="393" y="0"/>
                    <a:pt x="466" y="29"/>
                    <a:pt x="523" y="87"/>
                  </a:cubicBezTo>
                  <a:cubicBezTo>
                    <a:pt x="580" y="145"/>
                    <a:pt x="609" y="218"/>
                    <a:pt x="609" y="307"/>
                  </a:cubicBezTo>
                  <a:cubicBezTo>
                    <a:pt x="609" y="396"/>
                    <a:pt x="580" y="470"/>
                    <a:pt x="522" y="529"/>
                  </a:cubicBezTo>
                  <a:cubicBezTo>
                    <a:pt x="465" y="587"/>
                    <a:pt x="392" y="617"/>
                    <a:pt x="305" y="617"/>
                  </a:cubicBezTo>
                  <a:cubicBezTo>
                    <a:pt x="251" y="617"/>
                    <a:pt x="199" y="605"/>
                    <a:pt x="150" y="580"/>
                  </a:cubicBezTo>
                  <a:cubicBezTo>
                    <a:pt x="101" y="556"/>
                    <a:pt x="64" y="520"/>
                    <a:pt x="38" y="473"/>
                  </a:cubicBezTo>
                  <a:cubicBezTo>
                    <a:pt x="13" y="425"/>
                    <a:pt x="0" y="368"/>
                    <a:pt x="0" y="300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80">
              <a:extLst>
                <a:ext uri="{FF2B5EF4-FFF2-40B4-BE49-F238E27FC236}">
                  <a16:creationId xmlns:a16="http://schemas.microsoft.com/office/drawing/2014/main" id="{332F1A8E-02DA-DB66-3FA2-6085B57EDE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1" y="2638"/>
              <a:ext cx="122" cy="137"/>
            </a:xfrm>
            <a:custGeom>
              <a:avLst/>
              <a:gdLst>
                <a:gd name="T0" fmla="*/ 392 w 537"/>
                <a:gd name="T1" fmla="*/ 590 h 604"/>
                <a:gd name="T2" fmla="*/ 392 w 537"/>
                <a:gd name="T3" fmla="*/ 502 h 604"/>
                <a:gd name="T4" fmla="*/ 307 w 537"/>
                <a:gd name="T5" fmla="*/ 577 h 604"/>
                <a:gd name="T6" fmla="*/ 196 w 537"/>
                <a:gd name="T7" fmla="*/ 604 h 604"/>
                <a:gd name="T8" fmla="*/ 89 w 537"/>
                <a:gd name="T9" fmla="*/ 578 h 604"/>
                <a:gd name="T10" fmla="*/ 21 w 537"/>
                <a:gd name="T11" fmla="*/ 504 h 604"/>
                <a:gd name="T12" fmla="*/ 0 w 537"/>
                <a:gd name="T13" fmla="*/ 374 h 604"/>
                <a:gd name="T14" fmla="*/ 0 w 537"/>
                <a:gd name="T15" fmla="*/ 0 h 604"/>
                <a:gd name="T16" fmla="*/ 156 w 537"/>
                <a:gd name="T17" fmla="*/ 0 h 604"/>
                <a:gd name="T18" fmla="*/ 156 w 537"/>
                <a:gd name="T19" fmla="*/ 271 h 604"/>
                <a:gd name="T20" fmla="*/ 165 w 537"/>
                <a:gd name="T21" fmla="*/ 424 h 604"/>
                <a:gd name="T22" fmla="*/ 196 w 537"/>
                <a:gd name="T23" fmla="*/ 468 h 604"/>
                <a:gd name="T24" fmla="*/ 254 w 537"/>
                <a:gd name="T25" fmla="*/ 485 h 604"/>
                <a:gd name="T26" fmla="*/ 325 w 537"/>
                <a:gd name="T27" fmla="*/ 463 h 604"/>
                <a:gd name="T28" fmla="*/ 369 w 537"/>
                <a:gd name="T29" fmla="*/ 408 h 604"/>
                <a:gd name="T30" fmla="*/ 380 w 537"/>
                <a:gd name="T31" fmla="*/ 249 h 604"/>
                <a:gd name="T32" fmla="*/ 380 w 537"/>
                <a:gd name="T33" fmla="*/ 0 h 604"/>
                <a:gd name="T34" fmla="*/ 537 w 537"/>
                <a:gd name="T35" fmla="*/ 0 h 604"/>
                <a:gd name="T36" fmla="*/ 537 w 537"/>
                <a:gd name="T37" fmla="*/ 590 h 604"/>
                <a:gd name="T38" fmla="*/ 392 w 537"/>
                <a:gd name="T39" fmla="*/ 59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7" h="604">
                  <a:moveTo>
                    <a:pt x="392" y="590"/>
                  </a:moveTo>
                  <a:lnTo>
                    <a:pt x="392" y="502"/>
                  </a:lnTo>
                  <a:cubicBezTo>
                    <a:pt x="370" y="534"/>
                    <a:pt x="342" y="558"/>
                    <a:pt x="307" y="577"/>
                  </a:cubicBezTo>
                  <a:cubicBezTo>
                    <a:pt x="272" y="595"/>
                    <a:pt x="235" y="604"/>
                    <a:pt x="196" y="604"/>
                  </a:cubicBezTo>
                  <a:cubicBezTo>
                    <a:pt x="156" y="604"/>
                    <a:pt x="121" y="595"/>
                    <a:pt x="89" y="578"/>
                  </a:cubicBezTo>
                  <a:cubicBezTo>
                    <a:pt x="58" y="560"/>
                    <a:pt x="35" y="536"/>
                    <a:pt x="21" y="504"/>
                  </a:cubicBezTo>
                  <a:cubicBezTo>
                    <a:pt x="7" y="473"/>
                    <a:pt x="0" y="429"/>
                    <a:pt x="0" y="374"/>
                  </a:cubicBezTo>
                  <a:lnTo>
                    <a:pt x="0" y="0"/>
                  </a:lnTo>
                  <a:lnTo>
                    <a:pt x="156" y="0"/>
                  </a:lnTo>
                  <a:lnTo>
                    <a:pt x="156" y="271"/>
                  </a:lnTo>
                  <a:cubicBezTo>
                    <a:pt x="156" y="354"/>
                    <a:pt x="159" y="405"/>
                    <a:pt x="165" y="424"/>
                  </a:cubicBezTo>
                  <a:cubicBezTo>
                    <a:pt x="170" y="443"/>
                    <a:pt x="181" y="458"/>
                    <a:pt x="196" y="468"/>
                  </a:cubicBezTo>
                  <a:cubicBezTo>
                    <a:pt x="211" y="479"/>
                    <a:pt x="230" y="485"/>
                    <a:pt x="254" y="485"/>
                  </a:cubicBezTo>
                  <a:cubicBezTo>
                    <a:pt x="280" y="485"/>
                    <a:pt x="304" y="478"/>
                    <a:pt x="325" y="463"/>
                  </a:cubicBezTo>
                  <a:cubicBezTo>
                    <a:pt x="347" y="448"/>
                    <a:pt x="361" y="430"/>
                    <a:pt x="369" y="408"/>
                  </a:cubicBezTo>
                  <a:cubicBezTo>
                    <a:pt x="377" y="387"/>
                    <a:pt x="380" y="334"/>
                    <a:pt x="380" y="249"/>
                  </a:cubicBezTo>
                  <a:lnTo>
                    <a:pt x="380" y="0"/>
                  </a:lnTo>
                  <a:lnTo>
                    <a:pt x="537" y="0"/>
                  </a:lnTo>
                  <a:lnTo>
                    <a:pt x="537" y="590"/>
                  </a:lnTo>
                  <a:lnTo>
                    <a:pt x="392" y="5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81">
              <a:extLst>
                <a:ext uri="{FF2B5EF4-FFF2-40B4-BE49-F238E27FC236}">
                  <a16:creationId xmlns:a16="http://schemas.microsoft.com/office/drawing/2014/main" id="{4C1718A8-3EF5-7D27-F3CF-4976391CB8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" y="2638"/>
              <a:ext cx="122" cy="137"/>
            </a:xfrm>
            <a:custGeom>
              <a:avLst/>
              <a:gdLst>
                <a:gd name="T0" fmla="*/ 392 w 537"/>
                <a:gd name="T1" fmla="*/ 590 h 604"/>
                <a:gd name="T2" fmla="*/ 392 w 537"/>
                <a:gd name="T3" fmla="*/ 502 h 604"/>
                <a:gd name="T4" fmla="*/ 307 w 537"/>
                <a:gd name="T5" fmla="*/ 577 h 604"/>
                <a:gd name="T6" fmla="*/ 196 w 537"/>
                <a:gd name="T7" fmla="*/ 604 h 604"/>
                <a:gd name="T8" fmla="*/ 90 w 537"/>
                <a:gd name="T9" fmla="*/ 578 h 604"/>
                <a:gd name="T10" fmla="*/ 21 w 537"/>
                <a:gd name="T11" fmla="*/ 504 h 604"/>
                <a:gd name="T12" fmla="*/ 0 w 537"/>
                <a:gd name="T13" fmla="*/ 374 h 604"/>
                <a:gd name="T14" fmla="*/ 0 w 537"/>
                <a:gd name="T15" fmla="*/ 0 h 604"/>
                <a:gd name="T16" fmla="*/ 156 w 537"/>
                <a:gd name="T17" fmla="*/ 0 h 604"/>
                <a:gd name="T18" fmla="*/ 156 w 537"/>
                <a:gd name="T19" fmla="*/ 271 h 604"/>
                <a:gd name="T20" fmla="*/ 165 w 537"/>
                <a:gd name="T21" fmla="*/ 424 h 604"/>
                <a:gd name="T22" fmla="*/ 196 w 537"/>
                <a:gd name="T23" fmla="*/ 468 h 604"/>
                <a:gd name="T24" fmla="*/ 254 w 537"/>
                <a:gd name="T25" fmla="*/ 485 h 604"/>
                <a:gd name="T26" fmla="*/ 326 w 537"/>
                <a:gd name="T27" fmla="*/ 463 h 604"/>
                <a:gd name="T28" fmla="*/ 369 w 537"/>
                <a:gd name="T29" fmla="*/ 408 h 604"/>
                <a:gd name="T30" fmla="*/ 381 w 537"/>
                <a:gd name="T31" fmla="*/ 249 h 604"/>
                <a:gd name="T32" fmla="*/ 381 w 537"/>
                <a:gd name="T33" fmla="*/ 0 h 604"/>
                <a:gd name="T34" fmla="*/ 537 w 537"/>
                <a:gd name="T35" fmla="*/ 0 h 604"/>
                <a:gd name="T36" fmla="*/ 537 w 537"/>
                <a:gd name="T37" fmla="*/ 590 h 604"/>
                <a:gd name="T38" fmla="*/ 392 w 537"/>
                <a:gd name="T39" fmla="*/ 59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7" h="604">
                  <a:moveTo>
                    <a:pt x="392" y="590"/>
                  </a:moveTo>
                  <a:lnTo>
                    <a:pt x="392" y="502"/>
                  </a:lnTo>
                  <a:cubicBezTo>
                    <a:pt x="371" y="534"/>
                    <a:pt x="342" y="558"/>
                    <a:pt x="307" y="577"/>
                  </a:cubicBezTo>
                  <a:cubicBezTo>
                    <a:pt x="272" y="595"/>
                    <a:pt x="235" y="604"/>
                    <a:pt x="196" y="604"/>
                  </a:cubicBezTo>
                  <a:cubicBezTo>
                    <a:pt x="157" y="604"/>
                    <a:pt x="121" y="595"/>
                    <a:pt x="90" y="578"/>
                  </a:cubicBezTo>
                  <a:cubicBezTo>
                    <a:pt x="58" y="560"/>
                    <a:pt x="35" y="536"/>
                    <a:pt x="21" y="504"/>
                  </a:cubicBezTo>
                  <a:cubicBezTo>
                    <a:pt x="7" y="473"/>
                    <a:pt x="0" y="429"/>
                    <a:pt x="0" y="374"/>
                  </a:cubicBezTo>
                  <a:lnTo>
                    <a:pt x="0" y="0"/>
                  </a:lnTo>
                  <a:lnTo>
                    <a:pt x="156" y="0"/>
                  </a:lnTo>
                  <a:lnTo>
                    <a:pt x="156" y="271"/>
                  </a:lnTo>
                  <a:cubicBezTo>
                    <a:pt x="156" y="354"/>
                    <a:pt x="159" y="405"/>
                    <a:pt x="165" y="424"/>
                  </a:cubicBezTo>
                  <a:cubicBezTo>
                    <a:pt x="171" y="443"/>
                    <a:pt x="181" y="458"/>
                    <a:pt x="196" y="468"/>
                  </a:cubicBezTo>
                  <a:cubicBezTo>
                    <a:pt x="212" y="479"/>
                    <a:pt x="231" y="485"/>
                    <a:pt x="254" y="485"/>
                  </a:cubicBezTo>
                  <a:cubicBezTo>
                    <a:pt x="281" y="485"/>
                    <a:pt x="305" y="478"/>
                    <a:pt x="326" y="463"/>
                  </a:cubicBezTo>
                  <a:cubicBezTo>
                    <a:pt x="347" y="448"/>
                    <a:pt x="361" y="430"/>
                    <a:pt x="369" y="408"/>
                  </a:cubicBezTo>
                  <a:cubicBezTo>
                    <a:pt x="377" y="387"/>
                    <a:pt x="381" y="334"/>
                    <a:pt x="381" y="249"/>
                  </a:cubicBezTo>
                  <a:lnTo>
                    <a:pt x="381" y="0"/>
                  </a:lnTo>
                  <a:lnTo>
                    <a:pt x="537" y="0"/>
                  </a:lnTo>
                  <a:lnTo>
                    <a:pt x="537" y="590"/>
                  </a:lnTo>
                  <a:lnTo>
                    <a:pt x="392" y="5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82">
              <a:extLst>
                <a:ext uri="{FF2B5EF4-FFF2-40B4-BE49-F238E27FC236}">
                  <a16:creationId xmlns:a16="http://schemas.microsoft.com/office/drawing/2014/main" id="{AA24BFB0-D465-3C46-197D-5871044EAA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9" y="2635"/>
              <a:ext cx="122" cy="137"/>
            </a:xfrm>
            <a:custGeom>
              <a:avLst/>
              <a:gdLst>
                <a:gd name="T0" fmla="*/ 538 w 538"/>
                <a:gd name="T1" fmla="*/ 603 h 603"/>
                <a:gd name="T2" fmla="*/ 381 w 538"/>
                <a:gd name="T3" fmla="*/ 603 h 603"/>
                <a:gd name="T4" fmla="*/ 381 w 538"/>
                <a:gd name="T5" fmla="*/ 302 h 603"/>
                <a:gd name="T6" fmla="*/ 371 w 538"/>
                <a:gd name="T7" fmla="*/ 179 h 603"/>
                <a:gd name="T8" fmla="*/ 339 w 538"/>
                <a:gd name="T9" fmla="*/ 135 h 603"/>
                <a:gd name="T10" fmla="*/ 285 w 538"/>
                <a:gd name="T11" fmla="*/ 119 h 603"/>
                <a:gd name="T12" fmla="*/ 212 w 538"/>
                <a:gd name="T13" fmla="*/ 142 h 603"/>
                <a:gd name="T14" fmla="*/ 168 w 538"/>
                <a:gd name="T15" fmla="*/ 201 h 603"/>
                <a:gd name="T16" fmla="*/ 156 w 538"/>
                <a:gd name="T17" fmla="*/ 336 h 603"/>
                <a:gd name="T18" fmla="*/ 156 w 538"/>
                <a:gd name="T19" fmla="*/ 603 h 603"/>
                <a:gd name="T20" fmla="*/ 0 w 538"/>
                <a:gd name="T21" fmla="*/ 603 h 603"/>
                <a:gd name="T22" fmla="*/ 0 w 538"/>
                <a:gd name="T23" fmla="*/ 13 h 603"/>
                <a:gd name="T24" fmla="*/ 145 w 538"/>
                <a:gd name="T25" fmla="*/ 13 h 603"/>
                <a:gd name="T26" fmla="*/ 145 w 538"/>
                <a:gd name="T27" fmla="*/ 100 h 603"/>
                <a:gd name="T28" fmla="*/ 339 w 538"/>
                <a:gd name="T29" fmla="*/ 0 h 603"/>
                <a:gd name="T30" fmla="*/ 434 w 538"/>
                <a:gd name="T31" fmla="*/ 19 h 603"/>
                <a:gd name="T32" fmla="*/ 498 w 538"/>
                <a:gd name="T33" fmla="*/ 66 h 603"/>
                <a:gd name="T34" fmla="*/ 529 w 538"/>
                <a:gd name="T35" fmla="*/ 132 h 603"/>
                <a:gd name="T36" fmla="*/ 538 w 538"/>
                <a:gd name="T37" fmla="*/ 237 h 603"/>
                <a:gd name="T38" fmla="*/ 538 w 538"/>
                <a:gd name="T39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8" h="603">
                  <a:moveTo>
                    <a:pt x="538" y="603"/>
                  </a:moveTo>
                  <a:lnTo>
                    <a:pt x="381" y="603"/>
                  </a:lnTo>
                  <a:lnTo>
                    <a:pt x="381" y="302"/>
                  </a:lnTo>
                  <a:cubicBezTo>
                    <a:pt x="381" y="239"/>
                    <a:pt x="378" y="197"/>
                    <a:pt x="371" y="179"/>
                  </a:cubicBezTo>
                  <a:cubicBezTo>
                    <a:pt x="365" y="160"/>
                    <a:pt x="354" y="145"/>
                    <a:pt x="339" y="135"/>
                  </a:cubicBezTo>
                  <a:cubicBezTo>
                    <a:pt x="324" y="125"/>
                    <a:pt x="306" y="119"/>
                    <a:pt x="285" y="119"/>
                  </a:cubicBezTo>
                  <a:cubicBezTo>
                    <a:pt x="258" y="119"/>
                    <a:pt x="233" y="127"/>
                    <a:pt x="212" y="142"/>
                  </a:cubicBezTo>
                  <a:cubicBezTo>
                    <a:pt x="190" y="156"/>
                    <a:pt x="176" y="176"/>
                    <a:pt x="168" y="201"/>
                  </a:cubicBezTo>
                  <a:cubicBezTo>
                    <a:pt x="160" y="225"/>
                    <a:pt x="156" y="270"/>
                    <a:pt x="156" y="336"/>
                  </a:cubicBezTo>
                  <a:lnTo>
                    <a:pt x="156" y="603"/>
                  </a:lnTo>
                  <a:lnTo>
                    <a:pt x="0" y="603"/>
                  </a:lnTo>
                  <a:lnTo>
                    <a:pt x="0" y="13"/>
                  </a:lnTo>
                  <a:lnTo>
                    <a:pt x="145" y="13"/>
                  </a:lnTo>
                  <a:lnTo>
                    <a:pt x="145" y="100"/>
                  </a:lnTo>
                  <a:cubicBezTo>
                    <a:pt x="196" y="33"/>
                    <a:pt x="261" y="0"/>
                    <a:pt x="339" y="0"/>
                  </a:cubicBezTo>
                  <a:cubicBezTo>
                    <a:pt x="374" y="0"/>
                    <a:pt x="405" y="6"/>
                    <a:pt x="434" y="19"/>
                  </a:cubicBezTo>
                  <a:cubicBezTo>
                    <a:pt x="462" y="31"/>
                    <a:pt x="484" y="47"/>
                    <a:pt x="498" y="66"/>
                  </a:cubicBezTo>
                  <a:cubicBezTo>
                    <a:pt x="513" y="85"/>
                    <a:pt x="523" y="107"/>
                    <a:pt x="529" y="132"/>
                  </a:cubicBezTo>
                  <a:cubicBezTo>
                    <a:pt x="535" y="156"/>
                    <a:pt x="538" y="191"/>
                    <a:pt x="538" y="237"/>
                  </a:cubicBezTo>
                  <a:lnTo>
                    <a:pt x="538" y="603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83">
              <a:extLst>
                <a:ext uri="{FF2B5EF4-FFF2-40B4-BE49-F238E27FC236}">
                  <a16:creationId xmlns:a16="http://schemas.microsoft.com/office/drawing/2014/main" id="{801C0281-7D79-6135-8CE1-725D874D5E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7" y="2587"/>
              <a:ext cx="35" cy="185"/>
            </a:xfrm>
            <a:custGeom>
              <a:avLst/>
              <a:gdLst>
                <a:gd name="T0" fmla="*/ 0 w 156"/>
                <a:gd name="T1" fmla="*/ 814 h 814"/>
                <a:gd name="T2" fmla="*/ 0 w 156"/>
                <a:gd name="T3" fmla="*/ 224 h 814"/>
                <a:gd name="T4" fmla="*/ 156 w 156"/>
                <a:gd name="T5" fmla="*/ 224 h 814"/>
                <a:gd name="T6" fmla="*/ 156 w 156"/>
                <a:gd name="T7" fmla="*/ 814 h 814"/>
                <a:gd name="T8" fmla="*/ 0 w 156"/>
                <a:gd name="T9" fmla="*/ 814 h 814"/>
                <a:gd name="T10" fmla="*/ 0 w 156"/>
                <a:gd name="T11" fmla="*/ 144 h 814"/>
                <a:gd name="T12" fmla="*/ 0 w 156"/>
                <a:gd name="T13" fmla="*/ 0 h 814"/>
                <a:gd name="T14" fmla="*/ 156 w 156"/>
                <a:gd name="T15" fmla="*/ 0 h 814"/>
                <a:gd name="T16" fmla="*/ 156 w 156"/>
                <a:gd name="T17" fmla="*/ 144 h 814"/>
                <a:gd name="T18" fmla="*/ 0 w 156"/>
                <a:gd name="T19" fmla="*/ 1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814">
                  <a:moveTo>
                    <a:pt x="0" y="814"/>
                  </a:moveTo>
                  <a:lnTo>
                    <a:pt x="0" y="224"/>
                  </a:lnTo>
                  <a:lnTo>
                    <a:pt x="156" y="224"/>
                  </a:lnTo>
                  <a:lnTo>
                    <a:pt x="156" y="814"/>
                  </a:lnTo>
                  <a:lnTo>
                    <a:pt x="0" y="814"/>
                  </a:lnTo>
                  <a:close/>
                  <a:moveTo>
                    <a:pt x="0" y="144"/>
                  </a:moveTo>
                  <a:lnTo>
                    <a:pt x="0" y="0"/>
                  </a:lnTo>
                  <a:lnTo>
                    <a:pt x="156" y="0"/>
                  </a:lnTo>
                  <a:lnTo>
                    <a:pt x="156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84">
              <a:extLst>
                <a:ext uri="{FF2B5EF4-FFF2-40B4-BE49-F238E27FC236}">
                  <a16:creationId xmlns:a16="http://schemas.microsoft.com/office/drawing/2014/main" id="{9DEE1FEF-4210-45E1-5047-C6680F310D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" y="2584"/>
              <a:ext cx="57" cy="188"/>
            </a:xfrm>
            <a:custGeom>
              <a:avLst/>
              <a:gdLst>
                <a:gd name="T0" fmla="*/ 11 w 251"/>
                <a:gd name="T1" fmla="*/ 828 h 828"/>
                <a:gd name="T2" fmla="*/ 11 w 251"/>
                <a:gd name="T3" fmla="*/ 238 h 828"/>
                <a:gd name="T4" fmla="*/ 167 w 251"/>
                <a:gd name="T5" fmla="*/ 238 h 828"/>
                <a:gd name="T6" fmla="*/ 167 w 251"/>
                <a:gd name="T7" fmla="*/ 828 h 828"/>
                <a:gd name="T8" fmla="*/ 11 w 251"/>
                <a:gd name="T9" fmla="*/ 828 h 828"/>
                <a:gd name="T10" fmla="*/ 0 w 251"/>
                <a:gd name="T11" fmla="*/ 166 h 828"/>
                <a:gd name="T12" fmla="*/ 76 w 251"/>
                <a:gd name="T13" fmla="*/ 0 h 828"/>
                <a:gd name="T14" fmla="*/ 251 w 251"/>
                <a:gd name="T15" fmla="*/ 0 h 828"/>
                <a:gd name="T16" fmla="*/ 99 w 251"/>
                <a:gd name="T17" fmla="*/ 166 h 828"/>
                <a:gd name="T18" fmla="*/ 0 w 251"/>
                <a:gd name="T19" fmla="*/ 166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828">
                  <a:moveTo>
                    <a:pt x="11" y="828"/>
                  </a:moveTo>
                  <a:lnTo>
                    <a:pt x="11" y="238"/>
                  </a:lnTo>
                  <a:lnTo>
                    <a:pt x="167" y="238"/>
                  </a:lnTo>
                  <a:lnTo>
                    <a:pt x="167" y="828"/>
                  </a:lnTo>
                  <a:lnTo>
                    <a:pt x="11" y="828"/>
                  </a:lnTo>
                  <a:close/>
                  <a:moveTo>
                    <a:pt x="0" y="166"/>
                  </a:moveTo>
                  <a:lnTo>
                    <a:pt x="76" y="0"/>
                  </a:lnTo>
                  <a:lnTo>
                    <a:pt x="251" y="0"/>
                  </a:lnTo>
                  <a:lnTo>
                    <a:pt x="99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85">
              <a:extLst>
                <a:ext uri="{FF2B5EF4-FFF2-40B4-BE49-F238E27FC236}">
                  <a16:creationId xmlns:a16="http://schemas.microsoft.com/office/drawing/2014/main" id="{D867CB4A-1829-5A6F-EF64-30C0220036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24" y="2942"/>
              <a:ext cx="1840" cy="166"/>
            </a:xfrm>
            <a:custGeom>
              <a:avLst/>
              <a:gdLst>
                <a:gd name="T0" fmla="*/ 555 w 8102"/>
                <a:gd name="T1" fmla="*/ 12 h 728"/>
                <a:gd name="T2" fmla="*/ 0 w 8102"/>
                <a:gd name="T3" fmla="*/ 716 h 728"/>
                <a:gd name="T4" fmla="*/ 761 w 8102"/>
                <a:gd name="T5" fmla="*/ 483 h 728"/>
                <a:gd name="T6" fmla="*/ 738 w 8102"/>
                <a:gd name="T7" fmla="*/ 266 h 728"/>
                <a:gd name="T8" fmla="*/ 1139 w 8102"/>
                <a:gd name="T9" fmla="*/ 563 h 728"/>
                <a:gd name="T10" fmla="*/ 1018 w 8102"/>
                <a:gd name="T11" fmla="*/ 316 h 728"/>
                <a:gd name="T12" fmla="*/ 1431 w 8102"/>
                <a:gd name="T13" fmla="*/ 521 h 728"/>
                <a:gd name="T14" fmla="*/ 1654 w 8102"/>
                <a:gd name="T15" fmla="*/ 206 h 728"/>
                <a:gd name="T16" fmla="*/ 1309 w 8102"/>
                <a:gd name="T17" fmla="*/ 206 h 728"/>
                <a:gd name="T18" fmla="*/ 1890 w 8102"/>
                <a:gd name="T19" fmla="*/ 642 h 728"/>
                <a:gd name="T20" fmla="*/ 1928 w 8102"/>
                <a:gd name="T21" fmla="*/ 273 h 728"/>
                <a:gd name="T22" fmla="*/ 1755 w 8102"/>
                <a:gd name="T23" fmla="*/ 206 h 728"/>
                <a:gd name="T24" fmla="*/ 1765 w 8102"/>
                <a:gd name="T25" fmla="*/ 669 h 728"/>
                <a:gd name="T26" fmla="*/ 1890 w 8102"/>
                <a:gd name="T27" fmla="*/ 642 h 728"/>
                <a:gd name="T28" fmla="*/ 2224 w 8102"/>
                <a:gd name="T29" fmla="*/ 615 h 728"/>
                <a:gd name="T30" fmla="*/ 2244 w 8102"/>
                <a:gd name="T31" fmla="*/ 99 h 728"/>
                <a:gd name="T32" fmla="*/ 2641 w 8102"/>
                <a:gd name="T33" fmla="*/ 209 h 728"/>
                <a:gd name="T34" fmla="*/ 2044 w 8102"/>
                <a:gd name="T35" fmla="*/ 175 h 728"/>
                <a:gd name="T36" fmla="*/ 2510 w 8102"/>
                <a:gd name="T37" fmla="*/ 700 h 728"/>
                <a:gd name="T38" fmla="*/ 2560 w 8102"/>
                <a:gd name="T39" fmla="*/ 440 h 728"/>
                <a:gd name="T40" fmla="*/ 3220 w 8102"/>
                <a:gd name="T41" fmla="*/ 483 h 728"/>
                <a:gd name="T42" fmla="*/ 2750 w 8102"/>
                <a:gd name="T43" fmla="*/ 465 h 728"/>
                <a:gd name="T44" fmla="*/ 3127 w 8102"/>
                <a:gd name="T45" fmla="*/ 551 h 728"/>
                <a:gd name="T46" fmla="*/ 3128 w 8102"/>
                <a:gd name="T47" fmla="*/ 412 h 728"/>
                <a:gd name="T48" fmla="*/ 3453 w 8102"/>
                <a:gd name="T49" fmla="*/ 305 h 728"/>
                <a:gd name="T50" fmla="*/ 3653 w 8102"/>
                <a:gd name="T51" fmla="*/ 716 h 728"/>
                <a:gd name="T52" fmla="*/ 3650 w 8102"/>
                <a:gd name="T53" fmla="*/ 212 h 728"/>
                <a:gd name="T54" fmla="*/ 3326 w 8102"/>
                <a:gd name="T55" fmla="*/ 716 h 728"/>
                <a:gd name="T56" fmla="*/ 3933 w 8102"/>
                <a:gd name="T57" fmla="*/ 483 h 728"/>
                <a:gd name="T58" fmla="*/ 3910 w 8102"/>
                <a:gd name="T59" fmla="*/ 266 h 728"/>
                <a:gd name="T60" fmla="*/ 4311 w 8102"/>
                <a:gd name="T61" fmla="*/ 563 h 728"/>
                <a:gd name="T62" fmla="*/ 4190 w 8102"/>
                <a:gd name="T63" fmla="*/ 316 h 728"/>
                <a:gd name="T64" fmla="*/ 4505 w 8102"/>
                <a:gd name="T65" fmla="*/ 450 h 728"/>
                <a:gd name="T66" fmla="*/ 4696 w 8102"/>
                <a:gd name="T67" fmla="*/ 222 h 728"/>
                <a:gd name="T68" fmla="*/ 4419 w 8102"/>
                <a:gd name="T69" fmla="*/ 206 h 728"/>
                <a:gd name="T70" fmla="*/ 5167 w 8102"/>
                <a:gd name="T71" fmla="*/ 654 h 728"/>
                <a:gd name="T72" fmla="*/ 5070 w 8102"/>
                <a:gd name="T73" fmla="*/ 211 h 728"/>
                <a:gd name="T74" fmla="*/ 4817 w 8102"/>
                <a:gd name="T75" fmla="*/ 364 h 728"/>
                <a:gd name="T76" fmla="*/ 5074 w 8102"/>
                <a:gd name="T77" fmla="*/ 393 h 728"/>
                <a:gd name="T78" fmla="*/ 4718 w 8102"/>
                <a:gd name="T79" fmla="*/ 581 h 728"/>
                <a:gd name="T80" fmla="*/ 5098 w 8102"/>
                <a:gd name="T81" fmla="*/ 716 h 728"/>
                <a:gd name="T82" fmla="*/ 4837 w 8102"/>
                <a:gd name="T83" fmla="*/ 637 h 728"/>
                <a:gd name="T84" fmla="*/ 5074 w 8102"/>
                <a:gd name="T85" fmla="*/ 460 h 728"/>
                <a:gd name="T86" fmla="*/ 5396 w 8102"/>
                <a:gd name="T87" fmla="*/ 572 h 728"/>
                <a:gd name="T88" fmla="*/ 5396 w 8102"/>
                <a:gd name="T89" fmla="*/ 28 h 728"/>
                <a:gd name="T90" fmla="*/ 5309 w 8102"/>
                <a:gd name="T91" fmla="*/ 273 h 728"/>
                <a:gd name="T92" fmla="*/ 5494 w 8102"/>
                <a:gd name="T93" fmla="*/ 715 h 728"/>
                <a:gd name="T94" fmla="*/ 5568 w 8102"/>
                <a:gd name="T95" fmla="*/ 12 h 728"/>
                <a:gd name="T96" fmla="*/ 5568 w 8102"/>
                <a:gd name="T97" fmla="*/ 206 h 728"/>
                <a:gd name="T98" fmla="*/ 6117 w 8102"/>
                <a:gd name="T99" fmla="*/ 696 h 728"/>
                <a:gd name="T100" fmla="*/ 5833 w 8102"/>
                <a:gd name="T101" fmla="*/ 252 h 728"/>
                <a:gd name="T102" fmla="*/ 6100 w 8102"/>
                <a:gd name="T103" fmla="*/ 315 h 728"/>
                <a:gd name="T104" fmla="*/ 5842 w 8102"/>
                <a:gd name="T105" fmla="*/ 461 h 728"/>
                <a:gd name="T106" fmla="*/ 6555 w 8102"/>
                <a:gd name="T107" fmla="*/ 270 h 728"/>
                <a:gd name="T108" fmla="*/ 6748 w 8102"/>
                <a:gd name="T109" fmla="*/ 716 h 728"/>
                <a:gd name="T110" fmla="*/ 6573 w 8102"/>
                <a:gd name="T111" fmla="*/ 195 h 728"/>
                <a:gd name="T112" fmla="*/ 6420 w 8102"/>
                <a:gd name="T113" fmla="*/ 716 h 728"/>
                <a:gd name="T114" fmla="*/ 7375 w 8102"/>
                <a:gd name="T115" fmla="*/ 394 h 728"/>
                <a:gd name="T116" fmla="*/ 7402 w 8102"/>
                <a:gd name="T117" fmla="*/ 12 h 728"/>
                <a:gd name="T118" fmla="*/ 7966 w 8102"/>
                <a:gd name="T119" fmla="*/ 598 h 728"/>
                <a:gd name="T120" fmla="*/ 7643 w 8102"/>
                <a:gd name="T121" fmla="*/ 12 h 728"/>
                <a:gd name="T122" fmla="*/ 7828 w 8102"/>
                <a:gd name="T123" fmla="*/ 728 h 728"/>
                <a:gd name="T124" fmla="*/ 8009 w 8102"/>
                <a:gd name="T125" fmla="*/ 12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02" h="728">
                  <a:moveTo>
                    <a:pt x="90" y="716"/>
                  </a:moveTo>
                  <a:lnTo>
                    <a:pt x="90" y="163"/>
                  </a:lnTo>
                  <a:lnTo>
                    <a:pt x="460" y="716"/>
                  </a:lnTo>
                  <a:lnTo>
                    <a:pt x="555" y="716"/>
                  </a:lnTo>
                  <a:lnTo>
                    <a:pt x="555" y="12"/>
                  </a:lnTo>
                  <a:lnTo>
                    <a:pt x="466" y="12"/>
                  </a:lnTo>
                  <a:lnTo>
                    <a:pt x="466" y="565"/>
                  </a:lnTo>
                  <a:lnTo>
                    <a:pt x="96" y="12"/>
                  </a:lnTo>
                  <a:lnTo>
                    <a:pt x="0" y="12"/>
                  </a:lnTo>
                  <a:lnTo>
                    <a:pt x="0" y="716"/>
                  </a:lnTo>
                  <a:lnTo>
                    <a:pt x="90" y="716"/>
                  </a:lnTo>
                  <a:close/>
                  <a:moveTo>
                    <a:pt x="996" y="631"/>
                  </a:moveTo>
                  <a:cubicBezTo>
                    <a:pt x="973" y="647"/>
                    <a:pt x="947" y="656"/>
                    <a:pt x="915" y="656"/>
                  </a:cubicBezTo>
                  <a:cubicBezTo>
                    <a:pt x="872" y="656"/>
                    <a:pt x="837" y="641"/>
                    <a:pt x="808" y="612"/>
                  </a:cubicBezTo>
                  <a:cubicBezTo>
                    <a:pt x="780" y="581"/>
                    <a:pt x="764" y="539"/>
                    <a:pt x="761" y="483"/>
                  </a:cubicBezTo>
                  <a:lnTo>
                    <a:pt x="1142" y="483"/>
                  </a:lnTo>
                  <a:cubicBezTo>
                    <a:pt x="1142" y="473"/>
                    <a:pt x="1142" y="465"/>
                    <a:pt x="1142" y="460"/>
                  </a:cubicBezTo>
                  <a:cubicBezTo>
                    <a:pt x="1142" y="376"/>
                    <a:pt x="1120" y="311"/>
                    <a:pt x="1077" y="265"/>
                  </a:cubicBezTo>
                  <a:cubicBezTo>
                    <a:pt x="1033" y="218"/>
                    <a:pt x="978" y="195"/>
                    <a:pt x="910" y="195"/>
                  </a:cubicBezTo>
                  <a:cubicBezTo>
                    <a:pt x="840" y="195"/>
                    <a:pt x="782" y="218"/>
                    <a:pt x="738" y="266"/>
                  </a:cubicBezTo>
                  <a:cubicBezTo>
                    <a:pt x="694" y="313"/>
                    <a:pt x="672" y="380"/>
                    <a:pt x="672" y="465"/>
                  </a:cubicBezTo>
                  <a:cubicBezTo>
                    <a:pt x="672" y="548"/>
                    <a:pt x="694" y="612"/>
                    <a:pt x="738" y="658"/>
                  </a:cubicBezTo>
                  <a:cubicBezTo>
                    <a:pt x="782" y="704"/>
                    <a:pt x="841" y="727"/>
                    <a:pt x="915" y="727"/>
                  </a:cubicBezTo>
                  <a:cubicBezTo>
                    <a:pt x="974" y="727"/>
                    <a:pt x="1023" y="712"/>
                    <a:pt x="1061" y="684"/>
                  </a:cubicBezTo>
                  <a:cubicBezTo>
                    <a:pt x="1098" y="655"/>
                    <a:pt x="1125" y="615"/>
                    <a:pt x="1139" y="563"/>
                  </a:cubicBezTo>
                  <a:lnTo>
                    <a:pt x="1049" y="551"/>
                  </a:lnTo>
                  <a:cubicBezTo>
                    <a:pt x="1036" y="587"/>
                    <a:pt x="1019" y="614"/>
                    <a:pt x="996" y="631"/>
                  </a:cubicBezTo>
                  <a:close/>
                  <a:moveTo>
                    <a:pt x="811" y="306"/>
                  </a:moveTo>
                  <a:cubicBezTo>
                    <a:pt x="838" y="279"/>
                    <a:pt x="871" y="266"/>
                    <a:pt x="910" y="266"/>
                  </a:cubicBezTo>
                  <a:cubicBezTo>
                    <a:pt x="955" y="266"/>
                    <a:pt x="990" y="282"/>
                    <a:pt x="1018" y="316"/>
                  </a:cubicBezTo>
                  <a:cubicBezTo>
                    <a:pt x="1035" y="337"/>
                    <a:pt x="1046" y="369"/>
                    <a:pt x="1050" y="412"/>
                  </a:cubicBezTo>
                  <a:lnTo>
                    <a:pt x="766" y="412"/>
                  </a:lnTo>
                  <a:cubicBezTo>
                    <a:pt x="769" y="368"/>
                    <a:pt x="783" y="333"/>
                    <a:pt x="811" y="306"/>
                  </a:cubicBezTo>
                  <a:close/>
                  <a:moveTo>
                    <a:pt x="1294" y="716"/>
                  </a:moveTo>
                  <a:lnTo>
                    <a:pt x="1431" y="521"/>
                  </a:lnTo>
                  <a:lnTo>
                    <a:pt x="1455" y="559"/>
                  </a:lnTo>
                  <a:lnTo>
                    <a:pt x="1561" y="716"/>
                  </a:lnTo>
                  <a:lnTo>
                    <a:pt x="1666" y="716"/>
                  </a:lnTo>
                  <a:lnTo>
                    <a:pt x="1481" y="452"/>
                  </a:lnTo>
                  <a:lnTo>
                    <a:pt x="1654" y="206"/>
                  </a:lnTo>
                  <a:lnTo>
                    <a:pt x="1549" y="206"/>
                  </a:lnTo>
                  <a:lnTo>
                    <a:pt x="1464" y="326"/>
                  </a:lnTo>
                  <a:cubicBezTo>
                    <a:pt x="1452" y="342"/>
                    <a:pt x="1440" y="361"/>
                    <a:pt x="1425" y="382"/>
                  </a:cubicBezTo>
                  <a:cubicBezTo>
                    <a:pt x="1416" y="367"/>
                    <a:pt x="1404" y="348"/>
                    <a:pt x="1390" y="327"/>
                  </a:cubicBezTo>
                  <a:lnTo>
                    <a:pt x="1309" y="206"/>
                  </a:lnTo>
                  <a:lnTo>
                    <a:pt x="1203" y="206"/>
                  </a:lnTo>
                  <a:lnTo>
                    <a:pt x="1376" y="452"/>
                  </a:lnTo>
                  <a:lnTo>
                    <a:pt x="1189" y="716"/>
                  </a:lnTo>
                  <a:lnTo>
                    <a:pt x="1294" y="716"/>
                  </a:lnTo>
                  <a:close/>
                  <a:moveTo>
                    <a:pt x="1890" y="642"/>
                  </a:moveTo>
                  <a:cubicBezTo>
                    <a:pt x="1878" y="642"/>
                    <a:pt x="1868" y="640"/>
                    <a:pt x="1861" y="637"/>
                  </a:cubicBezTo>
                  <a:cubicBezTo>
                    <a:pt x="1854" y="632"/>
                    <a:pt x="1849" y="627"/>
                    <a:pt x="1846" y="619"/>
                  </a:cubicBezTo>
                  <a:cubicBezTo>
                    <a:pt x="1843" y="612"/>
                    <a:pt x="1841" y="596"/>
                    <a:pt x="1841" y="572"/>
                  </a:cubicBezTo>
                  <a:lnTo>
                    <a:pt x="1841" y="273"/>
                  </a:lnTo>
                  <a:lnTo>
                    <a:pt x="1928" y="273"/>
                  </a:lnTo>
                  <a:lnTo>
                    <a:pt x="1928" y="206"/>
                  </a:lnTo>
                  <a:lnTo>
                    <a:pt x="1841" y="206"/>
                  </a:lnTo>
                  <a:lnTo>
                    <a:pt x="1841" y="28"/>
                  </a:lnTo>
                  <a:lnTo>
                    <a:pt x="1755" y="80"/>
                  </a:lnTo>
                  <a:lnTo>
                    <a:pt x="1755" y="206"/>
                  </a:lnTo>
                  <a:lnTo>
                    <a:pt x="1691" y="206"/>
                  </a:lnTo>
                  <a:lnTo>
                    <a:pt x="1691" y="273"/>
                  </a:lnTo>
                  <a:lnTo>
                    <a:pt x="1755" y="273"/>
                  </a:lnTo>
                  <a:lnTo>
                    <a:pt x="1755" y="567"/>
                  </a:lnTo>
                  <a:cubicBezTo>
                    <a:pt x="1755" y="619"/>
                    <a:pt x="1758" y="652"/>
                    <a:pt x="1765" y="669"/>
                  </a:cubicBezTo>
                  <a:cubicBezTo>
                    <a:pt x="1772" y="685"/>
                    <a:pt x="1784" y="699"/>
                    <a:pt x="1802" y="708"/>
                  </a:cubicBezTo>
                  <a:cubicBezTo>
                    <a:pt x="1818" y="718"/>
                    <a:pt x="1843" y="723"/>
                    <a:pt x="1875" y="723"/>
                  </a:cubicBezTo>
                  <a:cubicBezTo>
                    <a:pt x="1893" y="723"/>
                    <a:pt x="1915" y="720"/>
                    <a:pt x="1940" y="715"/>
                  </a:cubicBezTo>
                  <a:lnTo>
                    <a:pt x="1928" y="639"/>
                  </a:lnTo>
                  <a:cubicBezTo>
                    <a:pt x="1912" y="641"/>
                    <a:pt x="1899" y="642"/>
                    <a:pt x="1890" y="642"/>
                  </a:cubicBezTo>
                  <a:close/>
                  <a:moveTo>
                    <a:pt x="2560" y="440"/>
                  </a:moveTo>
                  <a:lnTo>
                    <a:pt x="2560" y="572"/>
                  </a:lnTo>
                  <a:cubicBezTo>
                    <a:pt x="2541" y="589"/>
                    <a:pt x="2511" y="606"/>
                    <a:pt x="2473" y="622"/>
                  </a:cubicBezTo>
                  <a:cubicBezTo>
                    <a:pt x="2434" y="638"/>
                    <a:pt x="2395" y="645"/>
                    <a:pt x="2355" y="645"/>
                  </a:cubicBezTo>
                  <a:cubicBezTo>
                    <a:pt x="2308" y="645"/>
                    <a:pt x="2265" y="636"/>
                    <a:pt x="2224" y="615"/>
                  </a:cubicBezTo>
                  <a:cubicBezTo>
                    <a:pt x="2183" y="594"/>
                    <a:pt x="2151" y="563"/>
                    <a:pt x="2129" y="520"/>
                  </a:cubicBezTo>
                  <a:cubicBezTo>
                    <a:pt x="2108" y="478"/>
                    <a:pt x="2097" y="425"/>
                    <a:pt x="2097" y="362"/>
                  </a:cubicBezTo>
                  <a:cubicBezTo>
                    <a:pt x="2097" y="311"/>
                    <a:pt x="2106" y="264"/>
                    <a:pt x="2124" y="220"/>
                  </a:cubicBezTo>
                  <a:cubicBezTo>
                    <a:pt x="2134" y="195"/>
                    <a:pt x="2149" y="171"/>
                    <a:pt x="2168" y="151"/>
                  </a:cubicBezTo>
                  <a:cubicBezTo>
                    <a:pt x="2187" y="129"/>
                    <a:pt x="2212" y="112"/>
                    <a:pt x="2244" y="99"/>
                  </a:cubicBezTo>
                  <a:cubicBezTo>
                    <a:pt x="2274" y="87"/>
                    <a:pt x="2311" y="80"/>
                    <a:pt x="2354" y="80"/>
                  </a:cubicBezTo>
                  <a:cubicBezTo>
                    <a:pt x="2389" y="80"/>
                    <a:pt x="2422" y="86"/>
                    <a:pt x="2450" y="98"/>
                  </a:cubicBezTo>
                  <a:cubicBezTo>
                    <a:pt x="2480" y="110"/>
                    <a:pt x="2502" y="127"/>
                    <a:pt x="2518" y="148"/>
                  </a:cubicBezTo>
                  <a:cubicBezTo>
                    <a:pt x="2534" y="168"/>
                    <a:pt x="2547" y="196"/>
                    <a:pt x="2557" y="232"/>
                  </a:cubicBezTo>
                  <a:lnTo>
                    <a:pt x="2641" y="209"/>
                  </a:lnTo>
                  <a:cubicBezTo>
                    <a:pt x="2629" y="161"/>
                    <a:pt x="2611" y="123"/>
                    <a:pt x="2588" y="93"/>
                  </a:cubicBezTo>
                  <a:cubicBezTo>
                    <a:pt x="2564" y="64"/>
                    <a:pt x="2532" y="41"/>
                    <a:pt x="2491" y="25"/>
                  </a:cubicBezTo>
                  <a:cubicBezTo>
                    <a:pt x="2450" y="8"/>
                    <a:pt x="2404" y="0"/>
                    <a:pt x="2353" y="0"/>
                  </a:cubicBezTo>
                  <a:cubicBezTo>
                    <a:pt x="2283" y="0"/>
                    <a:pt x="2221" y="15"/>
                    <a:pt x="2167" y="43"/>
                  </a:cubicBezTo>
                  <a:cubicBezTo>
                    <a:pt x="2114" y="72"/>
                    <a:pt x="2072" y="116"/>
                    <a:pt x="2044" y="175"/>
                  </a:cubicBezTo>
                  <a:cubicBezTo>
                    <a:pt x="2015" y="235"/>
                    <a:pt x="2000" y="299"/>
                    <a:pt x="2000" y="367"/>
                  </a:cubicBezTo>
                  <a:cubicBezTo>
                    <a:pt x="2000" y="437"/>
                    <a:pt x="2015" y="499"/>
                    <a:pt x="2044" y="555"/>
                  </a:cubicBezTo>
                  <a:cubicBezTo>
                    <a:pt x="2072" y="611"/>
                    <a:pt x="2116" y="654"/>
                    <a:pt x="2172" y="684"/>
                  </a:cubicBezTo>
                  <a:cubicBezTo>
                    <a:pt x="2228" y="713"/>
                    <a:pt x="2291" y="728"/>
                    <a:pt x="2361" y="728"/>
                  </a:cubicBezTo>
                  <a:cubicBezTo>
                    <a:pt x="2412" y="728"/>
                    <a:pt x="2462" y="719"/>
                    <a:pt x="2510" y="700"/>
                  </a:cubicBezTo>
                  <a:cubicBezTo>
                    <a:pt x="2558" y="682"/>
                    <a:pt x="2606" y="654"/>
                    <a:pt x="2652" y="618"/>
                  </a:cubicBezTo>
                  <a:lnTo>
                    <a:pt x="2652" y="357"/>
                  </a:lnTo>
                  <a:lnTo>
                    <a:pt x="2354" y="357"/>
                  </a:lnTo>
                  <a:lnTo>
                    <a:pt x="2354" y="440"/>
                  </a:lnTo>
                  <a:lnTo>
                    <a:pt x="2560" y="440"/>
                  </a:lnTo>
                  <a:close/>
                  <a:moveTo>
                    <a:pt x="3074" y="631"/>
                  </a:moveTo>
                  <a:cubicBezTo>
                    <a:pt x="3051" y="647"/>
                    <a:pt x="3025" y="656"/>
                    <a:pt x="2993" y="656"/>
                  </a:cubicBezTo>
                  <a:cubicBezTo>
                    <a:pt x="2950" y="656"/>
                    <a:pt x="2915" y="641"/>
                    <a:pt x="2886" y="612"/>
                  </a:cubicBezTo>
                  <a:cubicBezTo>
                    <a:pt x="2857" y="581"/>
                    <a:pt x="2842" y="539"/>
                    <a:pt x="2839" y="483"/>
                  </a:cubicBezTo>
                  <a:lnTo>
                    <a:pt x="3220" y="483"/>
                  </a:lnTo>
                  <a:cubicBezTo>
                    <a:pt x="3220" y="473"/>
                    <a:pt x="3220" y="465"/>
                    <a:pt x="3220" y="460"/>
                  </a:cubicBezTo>
                  <a:cubicBezTo>
                    <a:pt x="3220" y="376"/>
                    <a:pt x="3198" y="311"/>
                    <a:pt x="3155" y="265"/>
                  </a:cubicBezTo>
                  <a:cubicBezTo>
                    <a:pt x="3111" y="218"/>
                    <a:pt x="3056" y="195"/>
                    <a:pt x="2988" y="195"/>
                  </a:cubicBezTo>
                  <a:cubicBezTo>
                    <a:pt x="2917" y="195"/>
                    <a:pt x="2860" y="218"/>
                    <a:pt x="2816" y="266"/>
                  </a:cubicBezTo>
                  <a:cubicBezTo>
                    <a:pt x="2772" y="313"/>
                    <a:pt x="2750" y="380"/>
                    <a:pt x="2750" y="465"/>
                  </a:cubicBezTo>
                  <a:cubicBezTo>
                    <a:pt x="2750" y="548"/>
                    <a:pt x="2772" y="612"/>
                    <a:pt x="2816" y="658"/>
                  </a:cubicBezTo>
                  <a:cubicBezTo>
                    <a:pt x="2859" y="704"/>
                    <a:pt x="2918" y="727"/>
                    <a:pt x="2993" y="727"/>
                  </a:cubicBezTo>
                  <a:cubicBezTo>
                    <a:pt x="3052" y="727"/>
                    <a:pt x="3100" y="712"/>
                    <a:pt x="3139" y="684"/>
                  </a:cubicBezTo>
                  <a:cubicBezTo>
                    <a:pt x="3176" y="655"/>
                    <a:pt x="3203" y="615"/>
                    <a:pt x="3217" y="563"/>
                  </a:cubicBezTo>
                  <a:lnTo>
                    <a:pt x="3127" y="551"/>
                  </a:lnTo>
                  <a:cubicBezTo>
                    <a:pt x="3114" y="587"/>
                    <a:pt x="3097" y="614"/>
                    <a:pt x="3074" y="631"/>
                  </a:cubicBezTo>
                  <a:close/>
                  <a:moveTo>
                    <a:pt x="2889" y="306"/>
                  </a:moveTo>
                  <a:cubicBezTo>
                    <a:pt x="2915" y="279"/>
                    <a:pt x="2949" y="266"/>
                    <a:pt x="2988" y="266"/>
                  </a:cubicBezTo>
                  <a:cubicBezTo>
                    <a:pt x="3033" y="266"/>
                    <a:pt x="3068" y="282"/>
                    <a:pt x="3096" y="316"/>
                  </a:cubicBezTo>
                  <a:cubicBezTo>
                    <a:pt x="3113" y="337"/>
                    <a:pt x="3124" y="369"/>
                    <a:pt x="3128" y="412"/>
                  </a:cubicBezTo>
                  <a:lnTo>
                    <a:pt x="2844" y="412"/>
                  </a:lnTo>
                  <a:cubicBezTo>
                    <a:pt x="2847" y="368"/>
                    <a:pt x="2861" y="333"/>
                    <a:pt x="2889" y="306"/>
                  </a:cubicBezTo>
                  <a:close/>
                  <a:moveTo>
                    <a:pt x="3412" y="716"/>
                  </a:moveTo>
                  <a:lnTo>
                    <a:pt x="3412" y="438"/>
                  </a:lnTo>
                  <a:cubicBezTo>
                    <a:pt x="3412" y="372"/>
                    <a:pt x="3426" y="328"/>
                    <a:pt x="3453" y="305"/>
                  </a:cubicBezTo>
                  <a:cubicBezTo>
                    <a:pt x="3479" y="281"/>
                    <a:pt x="3511" y="270"/>
                    <a:pt x="3547" y="270"/>
                  </a:cubicBezTo>
                  <a:cubicBezTo>
                    <a:pt x="3571" y="270"/>
                    <a:pt x="3590" y="274"/>
                    <a:pt x="3607" y="285"/>
                  </a:cubicBezTo>
                  <a:cubicBezTo>
                    <a:pt x="3625" y="295"/>
                    <a:pt x="3637" y="310"/>
                    <a:pt x="3644" y="327"/>
                  </a:cubicBezTo>
                  <a:cubicBezTo>
                    <a:pt x="3650" y="344"/>
                    <a:pt x="3653" y="371"/>
                    <a:pt x="3653" y="406"/>
                  </a:cubicBezTo>
                  <a:lnTo>
                    <a:pt x="3653" y="716"/>
                  </a:lnTo>
                  <a:lnTo>
                    <a:pt x="3740" y="716"/>
                  </a:lnTo>
                  <a:lnTo>
                    <a:pt x="3740" y="402"/>
                  </a:lnTo>
                  <a:cubicBezTo>
                    <a:pt x="3740" y="363"/>
                    <a:pt x="3738" y="334"/>
                    <a:pt x="3735" y="319"/>
                  </a:cubicBezTo>
                  <a:cubicBezTo>
                    <a:pt x="3730" y="294"/>
                    <a:pt x="3721" y="273"/>
                    <a:pt x="3708" y="255"/>
                  </a:cubicBezTo>
                  <a:cubicBezTo>
                    <a:pt x="3696" y="237"/>
                    <a:pt x="3676" y="222"/>
                    <a:pt x="3650" y="212"/>
                  </a:cubicBezTo>
                  <a:cubicBezTo>
                    <a:pt x="3625" y="201"/>
                    <a:pt x="3596" y="195"/>
                    <a:pt x="3566" y="195"/>
                  </a:cubicBezTo>
                  <a:cubicBezTo>
                    <a:pt x="3495" y="195"/>
                    <a:pt x="3441" y="222"/>
                    <a:pt x="3403" y="278"/>
                  </a:cubicBezTo>
                  <a:lnTo>
                    <a:pt x="3403" y="206"/>
                  </a:lnTo>
                  <a:lnTo>
                    <a:pt x="3326" y="206"/>
                  </a:lnTo>
                  <a:lnTo>
                    <a:pt x="3326" y="716"/>
                  </a:lnTo>
                  <a:lnTo>
                    <a:pt x="3412" y="716"/>
                  </a:lnTo>
                  <a:close/>
                  <a:moveTo>
                    <a:pt x="4168" y="631"/>
                  </a:moveTo>
                  <a:cubicBezTo>
                    <a:pt x="4145" y="647"/>
                    <a:pt x="4119" y="656"/>
                    <a:pt x="4087" y="656"/>
                  </a:cubicBezTo>
                  <a:cubicBezTo>
                    <a:pt x="4044" y="656"/>
                    <a:pt x="4009" y="641"/>
                    <a:pt x="3980" y="612"/>
                  </a:cubicBezTo>
                  <a:cubicBezTo>
                    <a:pt x="3951" y="581"/>
                    <a:pt x="3936" y="539"/>
                    <a:pt x="3933" y="483"/>
                  </a:cubicBezTo>
                  <a:lnTo>
                    <a:pt x="4314" y="483"/>
                  </a:lnTo>
                  <a:cubicBezTo>
                    <a:pt x="4314" y="473"/>
                    <a:pt x="4314" y="465"/>
                    <a:pt x="4314" y="460"/>
                  </a:cubicBezTo>
                  <a:cubicBezTo>
                    <a:pt x="4314" y="376"/>
                    <a:pt x="4292" y="311"/>
                    <a:pt x="4249" y="265"/>
                  </a:cubicBezTo>
                  <a:cubicBezTo>
                    <a:pt x="4205" y="218"/>
                    <a:pt x="4150" y="195"/>
                    <a:pt x="4082" y="195"/>
                  </a:cubicBezTo>
                  <a:cubicBezTo>
                    <a:pt x="4012" y="195"/>
                    <a:pt x="3954" y="218"/>
                    <a:pt x="3910" y="266"/>
                  </a:cubicBezTo>
                  <a:cubicBezTo>
                    <a:pt x="3866" y="313"/>
                    <a:pt x="3844" y="380"/>
                    <a:pt x="3844" y="465"/>
                  </a:cubicBezTo>
                  <a:cubicBezTo>
                    <a:pt x="3844" y="548"/>
                    <a:pt x="3866" y="612"/>
                    <a:pt x="3910" y="658"/>
                  </a:cubicBezTo>
                  <a:cubicBezTo>
                    <a:pt x="3953" y="704"/>
                    <a:pt x="4012" y="727"/>
                    <a:pt x="4087" y="727"/>
                  </a:cubicBezTo>
                  <a:cubicBezTo>
                    <a:pt x="4146" y="727"/>
                    <a:pt x="4195" y="712"/>
                    <a:pt x="4233" y="684"/>
                  </a:cubicBezTo>
                  <a:cubicBezTo>
                    <a:pt x="4270" y="655"/>
                    <a:pt x="4297" y="615"/>
                    <a:pt x="4311" y="563"/>
                  </a:cubicBezTo>
                  <a:lnTo>
                    <a:pt x="4221" y="551"/>
                  </a:lnTo>
                  <a:cubicBezTo>
                    <a:pt x="4208" y="587"/>
                    <a:pt x="4191" y="614"/>
                    <a:pt x="4168" y="631"/>
                  </a:cubicBezTo>
                  <a:close/>
                  <a:moveTo>
                    <a:pt x="3983" y="306"/>
                  </a:moveTo>
                  <a:cubicBezTo>
                    <a:pt x="4010" y="279"/>
                    <a:pt x="4043" y="266"/>
                    <a:pt x="4082" y="266"/>
                  </a:cubicBezTo>
                  <a:cubicBezTo>
                    <a:pt x="4127" y="266"/>
                    <a:pt x="4162" y="282"/>
                    <a:pt x="4190" y="316"/>
                  </a:cubicBezTo>
                  <a:cubicBezTo>
                    <a:pt x="4207" y="337"/>
                    <a:pt x="4218" y="369"/>
                    <a:pt x="4222" y="412"/>
                  </a:cubicBezTo>
                  <a:lnTo>
                    <a:pt x="3938" y="412"/>
                  </a:lnTo>
                  <a:cubicBezTo>
                    <a:pt x="3941" y="368"/>
                    <a:pt x="3955" y="333"/>
                    <a:pt x="3983" y="306"/>
                  </a:cubicBezTo>
                  <a:close/>
                  <a:moveTo>
                    <a:pt x="4505" y="716"/>
                  </a:moveTo>
                  <a:lnTo>
                    <a:pt x="4505" y="450"/>
                  </a:lnTo>
                  <a:cubicBezTo>
                    <a:pt x="4505" y="413"/>
                    <a:pt x="4510" y="380"/>
                    <a:pt x="4520" y="348"/>
                  </a:cubicBezTo>
                  <a:cubicBezTo>
                    <a:pt x="4526" y="329"/>
                    <a:pt x="4537" y="313"/>
                    <a:pt x="4552" y="301"/>
                  </a:cubicBezTo>
                  <a:cubicBezTo>
                    <a:pt x="4566" y="290"/>
                    <a:pt x="4584" y="284"/>
                    <a:pt x="4603" y="284"/>
                  </a:cubicBezTo>
                  <a:cubicBezTo>
                    <a:pt x="4623" y="284"/>
                    <a:pt x="4644" y="290"/>
                    <a:pt x="4666" y="302"/>
                  </a:cubicBezTo>
                  <a:lnTo>
                    <a:pt x="4696" y="222"/>
                  </a:lnTo>
                  <a:cubicBezTo>
                    <a:pt x="4666" y="204"/>
                    <a:pt x="4636" y="195"/>
                    <a:pt x="4608" y="195"/>
                  </a:cubicBezTo>
                  <a:cubicBezTo>
                    <a:pt x="4587" y="195"/>
                    <a:pt x="4568" y="201"/>
                    <a:pt x="4552" y="212"/>
                  </a:cubicBezTo>
                  <a:cubicBezTo>
                    <a:pt x="4535" y="223"/>
                    <a:pt x="4516" y="248"/>
                    <a:pt x="4497" y="283"/>
                  </a:cubicBezTo>
                  <a:lnTo>
                    <a:pt x="4497" y="206"/>
                  </a:lnTo>
                  <a:lnTo>
                    <a:pt x="4419" y="206"/>
                  </a:lnTo>
                  <a:lnTo>
                    <a:pt x="4419" y="716"/>
                  </a:lnTo>
                  <a:lnTo>
                    <a:pt x="4505" y="716"/>
                  </a:lnTo>
                  <a:close/>
                  <a:moveTo>
                    <a:pt x="5098" y="716"/>
                  </a:moveTo>
                  <a:lnTo>
                    <a:pt x="5188" y="716"/>
                  </a:lnTo>
                  <a:cubicBezTo>
                    <a:pt x="5177" y="697"/>
                    <a:pt x="5171" y="676"/>
                    <a:pt x="5167" y="654"/>
                  </a:cubicBezTo>
                  <a:cubicBezTo>
                    <a:pt x="5164" y="634"/>
                    <a:pt x="5162" y="582"/>
                    <a:pt x="5162" y="503"/>
                  </a:cubicBezTo>
                  <a:lnTo>
                    <a:pt x="5162" y="388"/>
                  </a:lnTo>
                  <a:cubicBezTo>
                    <a:pt x="5162" y="349"/>
                    <a:pt x="5161" y="323"/>
                    <a:pt x="5158" y="308"/>
                  </a:cubicBezTo>
                  <a:cubicBezTo>
                    <a:pt x="5152" y="284"/>
                    <a:pt x="5143" y="265"/>
                    <a:pt x="5130" y="249"/>
                  </a:cubicBezTo>
                  <a:cubicBezTo>
                    <a:pt x="5117" y="233"/>
                    <a:pt x="5098" y="220"/>
                    <a:pt x="5070" y="211"/>
                  </a:cubicBezTo>
                  <a:cubicBezTo>
                    <a:pt x="5043" y="200"/>
                    <a:pt x="5007" y="195"/>
                    <a:pt x="4964" y="195"/>
                  </a:cubicBezTo>
                  <a:cubicBezTo>
                    <a:pt x="4920" y="195"/>
                    <a:pt x="4881" y="201"/>
                    <a:pt x="4848" y="212"/>
                  </a:cubicBezTo>
                  <a:cubicBezTo>
                    <a:pt x="4814" y="225"/>
                    <a:pt x="4789" y="242"/>
                    <a:pt x="4771" y="265"/>
                  </a:cubicBezTo>
                  <a:cubicBezTo>
                    <a:pt x="4753" y="286"/>
                    <a:pt x="4741" y="316"/>
                    <a:pt x="4733" y="352"/>
                  </a:cubicBezTo>
                  <a:lnTo>
                    <a:pt x="4817" y="364"/>
                  </a:lnTo>
                  <a:cubicBezTo>
                    <a:pt x="4826" y="328"/>
                    <a:pt x="4841" y="302"/>
                    <a:pt x="4861" y="288"/>
                  </a:cubicBezTo>
                  <a:cubicBezTo>
                    <a:pt x="4880" y="273"/>
                    <a:pt x="4910" y="267"/>
                    <a:pt x="4951" y="267"/>
                  </a:cubicBezTo>
                  <a:cubicBezTo>
                    <a:pt x="4994" y="267"/>
                    <a:pt x="5028" y="276"/>
                    <a:pt x="5049" y="296"/>
                  </a:cubicBezTo>
                  <a:cubicBezTo>
                    <a:pt x="5066" y="310"/>
                    <a:pt x="5074" y="334"/>
                    <a:pt x="5074" y="370"/>
                  </a:cubicBezTo>
                  <a:cubicBezTo>
                    <a:pt x="5074" y="373"/>
                    <a:pt x="5074" y="381"/>
                    <a:pt x="5074" y="393"/>
                  </a:cubicBezTo>
                  <a:cubicBezTo>
                    <a:pt x="5041" y="404"/>
                    <a:pt x="4989" y="414"/>
                    <a:pt x="4919" y="422"/>
                  </a:cubicBezTo>
                  <a:cubicBezTo>
                    <a:pt x="4885" y="426"/>
                    <a:pt x="4860" y="431"/>
                    <a:pt x="4842" y="435"/>
                  </a:cubicBezTo>
                  <a:cubicBezTo>
                    <a:pt x="4819" y="442"/>
                    <a:pt x="4799" y="451"/>
                    <a:pt x="4780" y="463"/>
                  </a:cubicBezTo>
                  <a:cubicBezTo>
                    <a:pt x="4761" y="476"/>
                    <a:pt x="4746" y="493"/>
                    <a:pt x="4735" y="514"/>
                  </a:cubicBezTo>
                  <a:cubicBezTo>
                    <a:pt x="4724" y="533"/>
                    <a:pt x="4718" y="557"/>
                    <a:pt x="4718" y="581"/>
                  </a:cubicBezTo>
                  <a:cubicBezTo>
                    <a:pt x="4718" y="624"/>
                    <a:pt x="4733" y="659"/>
                    <a:pt x="4763" y="686"/>
                  </a:cubicBezTo>
                  <a:cubicBezTo>
                    <a:pt x="4794" y="713"/>
                    <a:pt x="4837" y="727"/>
                    <a:pt x="4893" y="727"/>
                  </a:cubicBezTo>
                  <a:cubicBezTo>
                    <a:pt x="4927" y="727"/>
                    <a:pt x="4959" y="721"/>
                    <a:pt x="4988" y="710"/>
                  </a:cubicBezTo>
                  <a:cubicBezTo>
                    <a:pt x="5018" y="699"/>
                    <a:pt x="5048" y="680"/>
                    <a:pt x="5081" y="652"/>
                  </a:cubicBezTo>
                  <a:cubicBezTo>
                    <a:pt x="5084" y="677"/>
                    <a:pt x="5089" y="698"/>
                    <a:pt x="5098" y="716"/>
                  </a:cubicBezTo>
                  <a:close/>
                  <a:moveTo>
                    <a:pt x="5074" y="492"/>
                  </a:moveTo>
                  <a:cubicBezTo>
                    <a:pt x="5074" y="530"/>
                    <a:pt x="5069" y="559"/>
                    <a:pt x="5059" y="578"/>
                  </a:cubicBezTo>
                  <a:cubicBezTo>
                    <a:pt x="5048" y="603"/>
                    <a:pt x="5029" y="623"/>
                    <a:pt x="5002" y="638"/>
                  </a:cubicBezTo>
                  <a:cubicBezTo>
                    <a:pt x="4977" y="652"/>
                    <a:pt x="4947" y="659"/>
                    <a:pt x="4914" y="659"/>
                  </a:cubicBezTo>
                  <a:cubicBezTo>
                    <a:pt x="4879" y="659"/>
                    <a:pt x="4854" y="651"/>
                    <a:pt x="4837" y="637"/>
                  </a:cubicBezTo>
                  <a:cubicBezTo>
                    <a:pt x="4819" y="621"/>
                    <a:pt x="4810" y="602"/>
                    <a:pt x="4810" y="578"/>
                  </a:cubicBezTo>
                  <a:cubicBezTo>
                    <a:pt x="4810" y="564"/>
                    <a:pt x="4814" y="550"/>
                    <a:pt x="4822" y="538"/>
                  </a:cubicBezTo>
                  <a:cubicBezTo>
                    <a:pt x="4830" y="525"/>
                    <a:pt x="4842" y="516"/>
                    <a:pt x="4857" y="510"/>
                  </a:cubicBezTo>
                  <a:cubicBezTo>
                    <a:pt x="4871" y="504"/>
                    <a:pt x="4897" y="498"/>
                    <a:pt x="4932" y="493"/>
                  </a:cubicBezTo>
                  <a:cubicBezTo>
                    <a:pt x="4995" y="484"/>
                    <a:pt x="5043" y="473"/>
                    <a:pt x="5074" y="460"/>
                  </a:cubicBezTo>
                  <a:lnTo>
                    <a:pt x="5074" y="492"/>
                  </a:lnTo>
                  <a:close/>
                  <a:moveTo>
                    <a:pt x="5445" y="642"/>
                  </a:moveTo>
                  <a:cubicBezTo>
                    <a:pt x="5432" y="642"/>
                    <a:pt x="5422" y="640"/>
                    <a:pt x="5415" y="637"/>
                  </a:cubicBezTo>
                  <a:cubicBezTo>
                    <a:pt x="5409" y="632"/>
                    <a:pt x="5404" y="627"/>
                    <a:pt x="5401" y="619"/>
                  </a:cubicBezTo>
                  <a:cubicBezTo>
                    <a:pt x="5398" y="612"/>
                    <a:pt x="5396" y="596"/>
                    <a:pt x="5396" y="572"/>
                  </a:cubicBezTo>
                  <a:lnTo>
                    <a:pt x="5396" y="273"/>
                  </a:lnTo>
                  <a:lnTo>
                    <a:pt x="5482" y="273"/>
                  </a:lnTo>
                  <a:lnTo>
                    <a:pt x="5482" y="206"/>
                  </a:lnTo>
                  <a:lnTo>
                    <a:pt x="5396" y="206"/>
                  </a:lnTo>
                  <a:lnTo>
                    <a:pt x="5396" y="28"/>
                  </a:lnTo>
                  <a:lnTo>
                    <a:pt x="5309" y="80"/>
                  </a:lnTo>
                  <a:lnTo>
                    <a:pt x="5309" y="206"/>
                  </a:lnTo>
                  <a:lnTo>
                    <a:pt x="5245" y="206"/>
                  </a:lnTo>
                  <a:lnTo>
                    <a:pt x="5245" y="273"/>
                  </a:lnTo>
                  <a:lnTo>
                    <a:pt x="5309" y="273"/>
                  </a:lnTo>
                  <a:lnTo>
                    <a:pt x="5309" y="567"/>
                  </a:lnTo>
                  <a:cubicBezTo>
                    <a:pt x="5309" y="619"/>
                    <a:pt x="5313" y="652"/>
                    <a:pt x="5320" y="669"/>
                  </a:cubicBezTo>
                  <a:cubicBezTo>
                    <a:pt x="5327" y="685"/>
                    <a:pt x="5339" y="699"/>
                    <a:pt x="5356" y="708"/>
                  </a:cubicBezTo>
                  <a:cubicBezTo>
                    <a:pt x="5373" y="718"/>
                    <a:pt x="5398" y="723"/>
                    <a:pt x="5429" y="723"/>
                  </a:cubicBezTo>
                  <a:cubicBezTo>
                    <a:pt x="5448" y="723"/>
                    <a:pt x="5470" y="720"/>
                    <a:pt x="5494" y="715"/>
                  </a:cubicBezTo>
                  <a:lnTo>
                    <a:pt x="5482" y="639"/>
                  </a:lnTo>
                  <a:cubicBezTo>
                    <a:pt x="5467" y="641"/>
                    <a:pt x="5454" y="642"/>
                    <a:pt x="5445" y="642"/>
                  </a:cubicBezTo>
                  <a:close/>
                  <a:moveTo>
                    <a:pt x="5655" y="110"/>
                  </a:moveTo>
                  <a:lnTo>
                    <a:pt x="5655" y="12"/>
                  </a:lnTo>
                  <a:lnTo>
                    <a:pt x="5568" y="12"/>
                  </a:lnTo>
                  <a:lnTo>
                    <a:pt x="5568" y="110"/>
                  </a:lnTo>
                  <a:lnTo>
                    <a:pt x="5655" y="110"/>
                  </a:lnTo>
                  <a:close/>
                  <a:moveTo>
                    <a:pt x="5655" y="716"/>
                  </a:moveTo>
                  <a:lnTo>
                    <a:pt x="5655" y="206"/>
                  </a:lnTo>
                  <a:lnTo>
                    <a:pt x="5568" y="206"/>
                  </a:lnTo>
                  <a:lnTo>
                    <a:pt x="5568" y="716"/>
                  </a:lnTo>
                  <a:lnTo>
                    <a:pt x="5655" y="716"/>
                  </a:lnTo>
                  <a:close/>
                  <a:moveTo>
                    <a:pt x="5820" y="658"/>
                  </a:moveTo>
                  <a:cubicBezTo>
                    <a:pt x="5864" y="704"/>
                    <a:pt x="5922" y="727"/>
                    <a:pt x="5993" y="727"/>
                  </a:cubicBezTo>
                  <a:cubicBezTo>
                    <a:pt x="6038" y="727"/>
                    <a:pt x="6079" y="716"/>
                    <a:pt x="6117" y="696"/>
                  </a:cubicBezTo>
                  <a:cubicBezTo>
                    <a:pt x="6154" y="675"/>
                    <a:pt x="6183" y="646"/>
                    <a:pt x="6203" y="608"/>
                  </a:cubicBezTo>
                  <a:cubicBezTo>
                    <a:pt x="6222" y="571"/>
                    <a:pt x="6232" y="519"/>
                    <a:pt x="6232" y="454"/>
                  </a:cubicBezTo>
                  <a:cubicBezTo>
                    <a:pt x="6232" y="373"/>
                    <a:pt x="6209" y="310"/>
                    <a:pt x="6165" y="264"/>
                  </a:cubicBezTo>
                  <a:cubicBezTo>
                    <a:pt x="6121" y="217"/>
                    <a:pt x="6064" y="195"/>
                    <a:pt x="5993" y="195"/>
                  </a:cubicBezTo>
                  <a:cubicBezTo>
                    <a:pt x="5930" y="195"/>
                    <a:pt x="5877" y="213"/>
                    <a:pt x="5833" y="252"/>
                  </a:cubicBezTo>
                  <a:cubicBezTo>
                    <a:pt x="5781" y="297"/>
                    <a:pt x="5754" y="367"/>
                    <a:pt x="5754" y="460"/>
                  </a:cubicBezTo>
                  <a:cubicBezTo>
                    <a:pt x="5754" y="547"/>
                    <a:pt x="5776" y="613"/>
                    <a:pt x="5820" y="658"/>
                  </a:cubicBezTo>
                  <a:close/>
                  <a:moveTo>
                    <a:pt x="5886" y="315"/>
                  </a:moveTo>
                  <a:cubicBezTo>
                    <a:pt x="5914" y="282"/>
                    <a:pt x="5950" y="267"/>
                    <a:pt x="5993" y="267"/>
                  </a:cubicBezTo>
                  <a:cubicBezTo>
                    <a:pt x="6036" y="267"/>
                    <a:pt x="6072" y="282"/>
                    <a:pt x="6100" y="315"/>
                  </a:cubicBezTo>
                  <a:cubicBezTo>
                    <a:pt x="6129" y="347"/>
                    <a:pt x="6144" y="395"/>
                    <a:pt x="6144" y="458"/>
                  </a:cubicBezTo>
                  <a:cubicBezTo>
                    <a:pt x="6144" y="525"/>
                    <a:pt x="6129" y="575"/>
                    <a:pt x="6100" y="607"/>
                  </a:cubicBezTo>
                  <a:cubicBezTo>
                    <a:pt x="6072" y="639"/>
                    <a:pt x="6036" y="656"/>
                    <a:pt x="5993" y="656"/>
                  </a:cubicBezTo>
                  <a:cubicBezTo>
                    <a:pt x="5950" y="656"/>
                    <a:pt x="5914" y="640"/>
                    <a:pt x="5886" y="608"/>
                  </a:cubicBezTo>
                  <a:cubicBezTo>
                    <a:pt x="5857" y="576"/>
                    <a:pt x="5842" y="526"/>
                    <a:pt x="5842" y="461"/>
                  </a:cubicBezTo>
                  <a:cubicBezTo>
                    <a:pt x="5842" y="396"/>
                    <a:pt x="5857" y="347"/>
                    <a:pt x="5886" y="315"/>
                  </a:cubicBezTo>
                  <a:close/>
                  <a:moveTo>
                    <a:pt x="6420" y="716"/>
                  </a:moveTo>
                  <a:lnTo>
                    <a:pt x="6420" y="438"/>
                  </a:lnTo>
                  <a:cubicBezTo>
                    <a:pt x="6420" y="372"/>
                    <a:pt x="6434" y="328"/>
                    <a:pt x="6460" y="305"/>
                  </a:cubicBezTo>
                  <a:cubicBezTo>
                    <a:pt x="6487" y="281"/>
                    <a:pt x="6518" y="270"/>
                    <a:pt x="6555" y="270"/>
                  </a:cubicBezTo>
                  <a:cubicBezTo>
                    <a:pt x="6578" y="270"/>
                    <a:pt x="6598" y="274"/>
                    <a:pt x="6615" y="285"/>
                  </a:cubicBezTo>
                  <a:cubicBezTo>
                    <a:pt x="6633" y="295"/>
                    <a:pt x="6644" y="310"/>
                    <a:pt x="6651" y="327"/>
                  </a:cubicBezTo>
                  <a:cubicBezTo>
                    <a:pt x="6658" y="344"/>
                    <a:pt x="6661" y="371"/>
                    <a:pt x="6661" y="406"/>
                  </a:cubicBezTo>
                  <a:lnTo>
                    <a:pt x="6661" y="716"/>
                  </a:lnTo>
                  <a:lnTo>
                    <a:pt x="6748" y="716"/>
                  </a:lnTo>
                  <a:lnTo>
                    <a:pt x="6748" y="402"/>
                  </a:lnTo>
                  <a:cubicBezTo>
                    <a:pt x="6748" y="363"/>
                    <a:pt x="6746" y="334"/>
                    <a:pt x="6743" y="319"/>
                  </a:cubicBezTo>
                  <a:cubicBezTo>
                    <a:pt x="6738" y="294"/>
                    <a:pt x="6729" y="273"/>
                    <a:pt x="6716" y="255"/>
                  </a:cubicBezTo>
                  <a:cubicBezTo>
                    <a:pt x="6703" y="237"/>
                    <a:pt x="6684" y="222"/>
                    <a:pt x="6658" y="212"/>
                  </a:cubicBezTo>
                  <a:cubicBezTo>
                    <a:pt x="6633" y="201"/>
                    <a:pt x="6604" y="195"/>
                    <a:pt x="6573" y="195"/>
                  </a:cubicBezTo>
                  <a:cubicBezTo>
                    <a:pt x="6503" y="195"/>
                    <a:pt x="6449" y="222"/>
                    <a:pt x="6411" y="278"/>
                  </a:cubicBezTo>
                  <a:lnTo>
                    <a:pt x="6411" y="206"/>
                  </a:lnTo>
                  <a:lnTo>
                    <a:pt x="6333" y="206"/>
                  </a:lnTo>
                  <a:lnTo>
                    <a:pt x="6333" y="716"/>
                  </a:lnTo>
                  <a:lnTo>
                    <a:pt x="6420" y="716"/>
                  </a:lnTo>
                  <a:close/>
                  <a:moveTo>
                    <a:pt x="7419" y="716"/>
                  </a:moveTo>
                  <a:lnTo>
                    <a:pt x="7419" y="634"/>
                  </a:lnTo>
                  <a:lnTo>
                    <a:pt x="6987" y="634"/>
                  </a:lnTo>
                  <a:lnTo>
                    <a:pt x="6987" y="394"/>
                  </a:lnTo>
                  <a:lnTo>
                    <a:pt x="7375" y="394"/>
                  </a:lnTo>
                  <a:lnTo>
                    <a:pt x="7375" y="311"/>
                  </a:lnTo>
                  <a:lnTo>
                    <a:pt x="6987" y="311"/>
                  </a:lnTo>
                  <a:lnTo>
                    <a:pt x="6987" y="94"/>
                  </a:lnTo>
                  <a:lnTo>
                    <a:pt x="7402" y="94"/>
                  </a:lnTo>
                  <a:lnTo>
                    <a:pt x="7402" y="12"/>
                  </a:lnTo>
                  <a:lnTo>
                    <a:pt x="6893" y="12"/>
                  </a:lnTo>
                  <a:lnTo>
                    <a:pt x="6893" y="716"/>
                  </a:lnTo>
                  <a:lnTo>
                    <a:pt x="7419" y="716"/>
                  </a:lnTo>
                  <a:close/>
                  <a:moveTo>
                    <a:pt x="8009" y="418"/>
                  </a:moveTo>
                  <a:cubicBezTo>
                    <a:pt x="8009" y="507"/>
                    <a:pt x="7994" y="567"/>
                    <a:pt x="7966" y="598"/>
                  </a:cubicBezTo>
                  <a:cubicBezTo>
                    <a:pt x="7936" y="629"/>
                    <a:pt x="7888" y="644"/>
                    <a:pt x="7819" y="644"/>
                  </a:cubicBezTo>
                  <a:cubicBezTo>
                    <a:pt x="7780" y="644"/>
                    <a:pt x="7746" y="637"/>
                    <a:pt x="7719" y="621"/>
                  </a:cubicBezTo>
                  <a:cubicBezTo>
                    <a:pt x="7691" y="605"/>
                    <a:pt x="7671" y="582"/>
                    <a:pt x="7660" y="554"/>
                  </a:cubicBezTo>
                  <a:cubicBezTo>
                    <a:pt x="7649" y="524"/>
                    <a:pt x="7643" y="480"/>
                    <a:pt x="7643" y="418"/>
                  </a:cubicBezTo>
                  <a:lnTo>
                    <a:pt x="7643" y="12"/>
                  </a:lnTo>
                  <a:lnTo>
                    <a:pt x="7549" y="12"/>
                  </a:lnTo>
                  <a:lnTo>
                    <a:pt x="7549" y="419"/>
                  </a:lnTo>
                  <a:cubicBezTo>
                    <a:pt x="7549" y="493"/>
                    <a:pt x="7558" y="552"/>
                    <a:pt x="7576" y="595"/>
                  </a:cubicBezTo>
                  <a:cubicBezTo>
                    <a:pt x="7594" y="639"/>
                    <a:pt x="7624" y="671"/>
                    <a:pt x="7666" y="694"/>
                  </a:cubicBezTo>
                  <a:cubicBezTo>
                    <a:pt x="7708" y="716"/>
                    <a:pt x="7762" y="728"/>
                    <a:pt x="7828" y="728"/>
                  </a:cubicBezTo>
                  <a:cubicBezTo>
                    <a:pt x="7896" y="728"/>
                    <a:pt x="7950" y="715"/>
                    <a:pt x="7992" y="689"/>
                  </a:cubicBezTo>
                  <a:cubicBezTo>
                    <a:pt x="8034" y="663"/>
                    <a:pt x="8062" y="629"/>
                    <a:pt x="8079" y="587"/>
                  </a:cubicBezTo>
                  <a:cubicBezTo>
                    <a:pt x="8095" y="546"/>
                    <a:pt x="8102" y="489"/>
                    <a:pt x="8102" y="419"/>
                  </a:cubicBezTo>
                  <a:lnTo>
                    <a:pt x="8102" y="12"/>
                  </a:lnTo>
                  <a:lnTo>
                    <a:pt x="8009" y="12"/>
                  </a:lnTo>
                  <a:lnTo>
                    <a:pt x="8009" y="418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B7201AB-E0F1-D41A-9432-136823D9C2BA}"/>
              </a:ext>
            </a:extLst>
          </p:cNvPr>
          <p:cNvGrpSpPr/>
          <p:nvPr userDrawn="1"/>
        </p:nvGrpSpPr>
        <p:grpSpPr>
          <a:xfrm>
            <a:off x="1893137" y="8352301"/>
            <a:ext cx="3071727" cy="616273"/>
            <a:chOff x="1762925" y="7603364"/>
            <a:chExt cx="3071727" cy="61627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4C4DBD9-F8E1-85D4-6493-51E2B39AE5E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762925" y="7613041"/>
              <a:ext cx="1416526" cy="596919"/>
              <a:chOff x="3994" y="810"/>
              <a:chExt cx="2748" cy="1158"/>
            </a:xfrm>
          </p:grpSpPr>
          <p:sp>
            <p:nvSpPr>
              <p:cNvPr id="128" name="AutoShape 54">
                <a:extLst>
                  <a:ext uri="{FF2B5EF4-FFF2-40B4-BE49-F238E27FC236}">
                    <a16:creationId xmlns:a16="http://schemas.microsoft.com/office/drawing/2014/main" id="{16D5D315-6FF5-EFC4-80CF-956690C6A494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94" y="810"/>
                <a:ext cx="2748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" name="Freeform 56">
                <a:extLst>
                  <a:ext uri="{FF2B5EF4-FFF2-40B4-BE49-F238E27FC236}">
                    <a16:creationId xmlns:a16="http://schemas.microsoft.com/office/drawing/2014/main" id="{305ACDB7-0F09-1AFD-AA22-59027F6DA7E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92" y="801"/>
                <a:ext cx="2750" cy="1167"/>
              </a:xfrm>
              <a:custGeom>
                <a:avLst/>
                <a:gdLst>
                  <a:gd name="T0" fmla="*/ 2856 w 12112"/>
                  <a:gd name="T1" fmla="*/ 637 h 5116"/>
                  <a:gd name="T2" fmla="*/ 1979 w 12112"/>
                  <a:gd name="T3" fmla="*/ 711 h 5116"/>
                  <a:gd name="T4" fmla="*/ 2489 w 12112"/>
                  <a:gd name="T5" fmla="*/ 872 h 5116"/>
                  <a:gd name="T6" fmla="*/ 3207 w 12112"/>
                  <a:gd name="T7" fmla="*/ 934 h 5116"/>
                  <a:gd name="T8" fmla="*/ 1620 w 12112"/>
                  <a:gd name="T9" fmla="*/ 1013 h 5116"/>
                  <a:gd name="T10" fmla="*/ 1216 w 12112"/>
                  <a:gd name="T11" fmla="*/ 1248 h 5116"/>
                  <a:gd name="T12" fmla="*/ 929 w 12112"/>
                  <a:gd name="T13" fmla="*/ 1299 h 5116"/>
                  <a:gd name="T14" fmla="*/ 4474 w 12112"/>
                  <a:gd name="T15" fmla="*/ 1406 h 5116"/>
                  <a:gd name="T16" fmla="*/ 531 w 12112"/>
                  <a:gd name="T17" fmla="*/ 1478 h 5116"/>
                  <a:gd name="T18" fmla="*/ 4715 w 12112"/>
                  <a:gd name="T19" fmla="*/ 1569 h 5116"/>
                  <a:gd name="T20" fmla="*/ 4038 w 12112"/>
                  <a:gd name="T21" fmla="*/ 1672 h 5116"/>
                  <a:gd name="T22" fmla="*/ 236 w 12112"/>
                  <a:gd name="T23" fmla="*/ 1706 h 5116"/>
                  <a:gd name="T24" fmla="*/ 112 w 12112"/>
                  <a:gd name="T25" fmla="*/ 1699 h 5116"/>
                  <a:gd name="T26" fmla="*/ 4316 w 12112"/>
                  <a:gd name="T27" fmla="*/ 1811 h 5116"/>
                  <a:gd name="T28" fmla="*/ 4160 w 12112"/>
                  <a:gd name="T29" fmla="*/ 1905 h 5116"/>
                  <a:gd name="T30" fmla="*/ 5223 w 12112"/>
                  <a:gd name="T31" fmla="*/ 1903 h 5116"/>
                  <a:gd name="T32" fmla="*/ 5561 w 12112"/>
                  <a:gd name="T33" fmla="*/ 1974 h 5116"/>
                  <a:gd name="T34" fmla="*/ 5971 w 12112"/>
                  <a:gd name="T35" fmla="*/ 2013 h 5116"/>
                  <a:gd name="T36" fmla="*/ 275 w 12112"/>
                  <a:gd name="T37" fmla="*/ 2132 h 5116"/>
                  <a:gd name="T38" fmla="*/ 385 w 12112"/>
                  <a:gd name="T39" fmla="*/ 2260 h 5116"/>
                  <a:gd name="T40" fmla="*/ 274 w 12112"/>
                  <a:gd name="T41" fmla="*/ 2585 h 5116"/>
                  <a:gd name="T42" fmla="*/ 6270 w 12112"/>
                  <a:gd name="T43" fmla="*/ 2585 h 5116"/>
                  <a:gd name="T44" fmla="*/ 6023 w 12112"/>
                  <a:gd name="T45" fmla="*/ 2792 h 5116"/>
                  <a:gd name="T46" fmla="*/ 5801 w 12112"/>
                  <a:gd name="T47" fmla="*/ 2944 h 5116"/>
                  <a:gd name="T48" fmla="*/ 676 w 12112"/>
                  <a:gd name="T49" fmla="*/ 2913 h 5116"/>
                  <a:gd name="T50" fmla="*/ 886 w 12112"/>
                  <a:gd name="T51" fmla="*/ 3134 h 5116"/>
                  <a:gd name="T52" fmla="*/ 5601 w 12112"/>
                  <a:gd name="T53" fmla="*/ 3355 h 5116"/>
                  <a:gd name="T54" fmla="*/ 1224 w 12112"/>
                  <a:gd name="T55" fmla="*/ 3543 h 5116"/>
                  <a:gd name="T56" fmla="*/ 3138 w 12112"/>
                  <a:gd name="T57" fmla="*/ 3532 h 5116"/>
                  <a:gd name="T58" fmla="*/ 2622 w 12112"/>
                  <a:gd name="T59" fmla="*/ 3617 h 5116"/>
                  <a:gd name="T60" fmla="*/ 1465 w 12112"/>
                  <a:gd name="T61" fmla="*/ 3591 h 5116"/>
                  <a:gd name="T62" fmla="*/ 4940 w 12112"/>
                  <a:gd name="T63" fmla="*/ 3695 h 5116"/>
                  <a:gd name="T64" fmla="*/ 4815 w 12112"/>
                  <a:gd name="T65" fmla="*/ 3817 h 5116"/>
                  <a:gd name="T66" fmla="*/ 2619 w 12112"/>
                  <a:gd name="T67" fmla="*/ 3813 h 5116"/>
                  <a:gd name="T68" fmla="*/ 4298 w 12112"/>
                  <a:gd name="T69" fmla="*/ 3935 h 5116"/>
                  <a:gd name="T70" fmla="*/ 4582 w 12112"/>
                  <a:gd name="T71" fmla="*/ 3888 h 5116"/>
                  <a:gd name="T72" fmla="*/ 2440 w 12112"/>
                  <a:gd name="T73" fmla="*/ 4090 h 5116"/>
                  <a:gd name="T74" fmla="*/ 2264 w 12112"/>
                  <a:gd name="T75" fmla="*/ 4192 h 5116"/>
                  <a:gd name="T76" fmla="*/ 748 w 12112"/>
                  <a:gd name="T77" fmla="*/ 3699 h 5116"/>
                  <a:gd name="T78" fmla="*/ 3549 w 12112"/>
                  <a:gd name="T79" fmla="*/ 5116 h 5116"/>
                  <a:gd name="T80" fmla="*/ 3446 w 12112"/>
                  <a:gd name="T81" fmla="*/ 2577 h 5116"/>
                  <a:gd name="T82" fmla="*/ 3847 w 12112"/>
                  <a:gd name="T83" fmla="*/ 448 h 5116"/>
                  <a:gd name="T84" fmla="*/ 7826 w 12112"/>
                  <a:gd name="T85" fmla="*/ 642 h 5116"/>
                  <a:gd name="T86" fmla="*/ 8165 w 12112"/>
                  <a:gd name="T87" fmla="*/ 871 h 5116"/>
                  <a:gd name="T88" fmla="*/ 8193 w 12112"/>
                  <a:gd name="T89" fmla="*/ 1132 h 5116"/>
                  <a:gd name="T90" fmla="*/ 8690 w 12112"/>
                  <a:gd name="T91" fmla="*/ 964 h 5116"/>
                  <a:gd name="T92" fmla="*/ 9574 w 12112"/>
                  <a:gd name="T93" fmla="*/ 1450 h 5116"/>
                  <a:gd name="T94" fmla="*/ 10275 w 12112"/>
                  <a:gd name="T95" fmla="*/ 1292 h 5116"/>
                  <a:gd name="T96" fmla="*/ 10801 w 12112"/>
                  <a:gd name="T97" fmla="*/ 597 h 5116"/>
                  <a:gd name="T98" fmla="*/ 11595 w 12112"/>
                  <a:gd name="T99" fmla="*/ 1191 h 5116"/>
                  <a:gd name="T100" fmla="*/ 12112 w 12112"/>
                  <a:gd name="T101" fmla="*/ 678 h 5116"/>
                  <a:gd name="T102" fmla="*/ 7137 w 12112"/>
                  <a:gd name="T103" fmla="*/ 2621 h 5116"/>
                  <a:gd name="T104" fmla="*/ 7371 w 12112"/>
                  <a:gd name="T105" fmla="*/ 2970 h 5116"/>
                  <a:gd name="T106" fmla="*/ 8418 w 12112"/>
                  <a:gd name="T107" fmla="*/ 2845 h 5116"/>
                  <a:gd name="T108" fmla="*/ 8332 w 12112"/>
                  <a:gd name="T109" fmla="*/ 2561 h 5116"/>
                  <a:gd name="T110" fmla="*/ 8516 w 12112"/>
                  <a:gd name="T111" fmla="*/ 2885 h 5116"/>
                  <a:gd name="T112" fmla="*/ 9290 w 12112"/>
                  <a:gd name="T113" fmla="*/ 2591 h 5116"/>
                  <a:gd name="T114" fmla="*/ 7278 w 12112"/>
                  <a:gd name="T115" fmla="*/ 4308 h 5116"/>
                  <a:gd name="T116" fmla="*/ 7981 w 12112"/>
                  <a:gd name="T117" fmla="*/ 4180 h 5116"/>
                  <a:gd name="T118" fmla="*/ 8629 w 12112"/>
                  <a:gd name="T119" fmla="*/ 4278 h 5116"/>
                  <a:gd name="T120" fmla="*/ 8863 w 12112"/>
                  <a:gd name="T121" fmla="*/ 3907 h 5116"/>
                  <a:gd name="T122" fmla="*/ 9780 w 12112"/>
                  <a:gd name="T123" fmla="*/ 3591 h 5116"/>
                  <a:gd name="T124" fmla="*/ 11448 w 12112"/>
                  <a:gd name="T125" fmla="*/ 4557 h 5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12" h="5116">
                    <a:moveTo>
                      <a:pt x="2641" y="717"/>
                    </a:moveTo>
                    <a:cubicBezTo>
                      <a:pt x="2611" y="701"/>
                      <a:pt x="2600" y="665"/>
                      <a:pt x="2615" y="635"/>
                    </a:cubicBezTo>
                    <a:cubicBezTo>
                      <a:pt x="2630" y="605"/>
                      <a:pt x="2667" y="594"/>
                      <a:pt x="2696" y="609"/>
                    </a:cubicBezTo>
                    <a:cubicBezTo>
                      <a:pt x="2726" y="624"/>
                      <a:pt x="2738" y="661"/>
                      <a:pt x="2722" y="691"/>
                    </a:cubicBezTo>
                    <a:lnTo>
                      <a:pt x="2722" y="691"/>
                    </a:lnTo>
                    <a:cubicBezTo>
                      <a:pt x="2712" y="711"/>
                      <a:pt x="2691" y="723"/>
                      <a:pt x="2669" y="723"/>
                    </a:cubicBezTo>
                    <a:cubicBezTo>
                      <a:pt x="2659" y="723"/>
                      <a:pt x="2650" y="721"/>
                      <a:pt x="2641" y="717"/>
                    </a:cubicBezTo>
                    <a:close/>
                    <a:moveTo>
                      <a:pt x="2840" y="721"/>
                    </a:moveTo>
                    <a:lnTo>
                      <a:pt x="2840" y="721"/>
                    </a:lnTo>
                    <a:cubicBezTo>
                      <a:pt x="2821" y="693"/>
                      <a:pt x="2828" y="656"/>
                      <a:pt x="2856" y="637"/>
                    </a:cubicBezTo>
                    <a:cubicBezTo>
                      <a:pt x="2884" y="619"/>
                      <a:pt x="2921" y="626"/>
                      <a:pt x="2940" y="654"/>
                    </a:cubicBezTo>
                    <a:cubicBezTo>
                      <a:pt x="2958" y="681"/>
                      <a:pt x="2951" y="719"/>
                      <a:pt x="2923" y="737"/>
                    </a:cubicBezTo>
                    <a:cubicBezTo>
                      <a:pt x="2913" y="744"/>
                      <a:pt x="2901" y="747"/>
                      <a:pt x="2890" y="747"/>
                    </a:cubicBezTo>
                    <a:cubicBezTo>
                      <a:pt x="2870" y="747"/>
                      <a:pt x="2851" y="738"/>
                      <a:pt x="2840" y="721"/>
                    </a:cubicBezTo>
                    <a:close/>
                    <a:moveTo>
                      <a:pt x="1979" y="711"/>
                    </a:moveTo>
                    <a:cubicBezTo>
                      <a:pt x="1971" y="679"/>
                      <a:pt x="1990" y="646"/>
                      <a:pt x="2022" y="638"/>
                    </a:cubicBezTo>
                    <a:cubicBezTo>
                      <a:pt x="2055" y="630"/>
                      <a:pt x="2088" y="649"/>
                      <a:pt x="2096" y="682"/>
                    </a:cubicBezTo>
                    <a:cubicBezTo>
                      <a:pt x="2104" y="714"/>
                      <a:pt x="2084" y="747"/>
                      <a:pt x="2052" y="755"/>
                    </a:cubicBezTo>
                    <a:cubicBezTo>
                      <a:pt x="2047" y="756"/>
                      <a:pt x="2042" y="757"/>
                      <a:pt x="2037" y="757"/>
                    </a:cubicBezTo>
                    <a:cubicBezTo>
                      <a:pt x="2010" y="757"/>
                      <a:pt x="1986" y="739"/>
                      <a:pt x="1979" y="711"/>
                    </a:cubicBezTo>
                    <a:close/>
                    <a:moveTo>
                      <a:pt x="2229" y="753"/>
                    </a:moveTo>
                    <a:cubicBezTo>
                      <a:pt x="2208" y="727"/>
                      <a:pt x="2212" y="689"/>
                      <a:pt x="2238" y="668"/>
                    </a:cubicBezTo>
                    <a:cubicBezTo>
                      <a:pt x="2264" y="647"/>
                      <a:pt x="2302" y="651"/>
                      <a:pt x="2323" y="676"/>
                    </a:cubicBezTo>
                    <a:cubicBezTo>
                      <a:pt x="2344" y="703"/>
                      <a:pt x="2340" y="740"/>
                      <a:pt x="2314" y="762"/>
                    </a:cubicBezTo>
                    <a:cubicBezTo>
                      <a:pt x="2303" y="770"/>
                      <a:pt x="2290" y="775"/>
                      <a:pt x="2276" y="775"/>
                    </a:cubicBezTo>
                    <a:cubicBezTo>
                      <a:pt x="2259" y="775"/>
                      <a:pt x="2241" y="767"/>
                      <a:pt x="2229" y="753"/>
                    </a:cubicBezTo>
                    <a:close/>
                    <a:moveTo>
                      <a:pt x="2409" y="844"/>
                    </a:moveTo>
                    <a:cubicBezTo>
                      <a:pt x="2394" y="814"/>
                      <a:pt x="2407" y="778"/>
                      <a:pt x="2437" y="763"/>
                    </a:cubicBezTo>
                    <a:cubicBezTo>
                      <a:pt x="2467" y="749"/>
                      <a:pt x="2503" y="762"/>
                      <a:pt x="2518" y="792"/>
                    </a:cubicBezTo>
                    <a:cubicBezTo>
                      <a:pt x="2532" y="822"/>
                      <a:pt x="2519" y="858"/>
                      <a:pt x="2489" y="872"/>
                    </a:cubicBezTo>
                    <a:cubicBezTo>
                      <a:pt x="2481" y="876"/>
                      <a:pt x="2472" y="878"/>
                      <a:pt x="2463" y="878"/>
                    </a:cubicBezTo>
                    <a:cubicBezTo>
                      <a:pt x="2441" y="878"/>
                      <a:pt x="2419" y="866"/>
                      <a:pt x="2409" y="844"/>
                    </a:cubicBezTo>
                    <a:close/>
                    <a:moveTo>
                      <a:pt x="1807" y="855"/>
                    </a:moveTo>
                    <a:cubicBezTo>
                      <a:pt x="1801" y="822"/>
                      <a:pt x="1823" y="791"/>
                      <a:pt x="1856" y="785"/>
                    </a:cubicBezTo>
                    <a:cubicBezTo>
                      <a:pt x="1889" y="780"/>
                      <a:pt x="1920" y="802"/>
                      <a:pt x="1926" y="835"/>
                    </a:cubicBezTo>
                    <a:cubicBezTo>
                      <a:pt x="1931" y="868"/>
                      <a:pt x="1909" y="899"/>
                      <a:pt x="1876" y="904"/>
                    </a:cubicBezTo>
                    <a:cubicBezTo>
                      <a:pt x="1873" y="905"/>
                      <a:pt x="1870" y="905"/>
                      <a:pt x="1866" y="905"/>
                    </a:cubicBezTo>
                    <a:cubicBezTo>
                      <a:pt x="1837" y="905"/>
                      <a:pt x="1812" y="884"/>
                      <a:pt x="1807" y="855"/>
                    </a:cubicBezTo>
                    <a:close/>
                    <a:moveTo>
                      <a:pt x="3236" y="1015"/>
                    </a:moveTo>
                    <a:cubicBezTo>
                      <a:pt x="3206" y="1000"/>
                      <a:pt x="3193" y="964"/>
                      <a:pt x="3207" y="934"/>
                    </a:cubicBezTo>
                    <a:cubicBezTo>
                      <a:pt x="3221" y="904"/>
                      <a:pt x="3257" y="891"/>
                      <a:pt x="3287" y="905"/>
                    </a:cubicBezTo>
                    <a:cubicBezTo>
                      <a:pt x="3318" y="920"/>
                      <a:pt x="3330" y="956"/>
                      <a:pt x="3316" y="986"/>
                    </a:cubicBezTo>
                    <a:cubicBezTo>
                      <a:pt x="3306" y="1008"/>
                      <a:pt x="3284" y="1020"/>
                      <a:pt x="3262" y="1020"/>
                    </a:cubicBezTo>
                    <a:cubicBezTo>
                      <a:pt x="3253" y="1020"/>
                      <a:pt x="3244" y="1019"/>
                      <a:pt x="3236" y="1015"/>
                    </a:cubicBezTo>
                    <a:close/>
                    <a:moveTo>
                      <a:pt x="1620" y="1013"/>
                    </a:moveTo>
                    <a:cubicBezTo>
                      <a:pt x="1597" y="989"/>
                      <a:pt x="1598" y="950"/>
                      <a:pt x="1622" y="927"/>
                    </a:cubicBezTo>
                    <a:cubicBezTo>
                      <a:pt x="1646" y="904"/>
                      <a:pt x="1684" y="905"/>
                      <a:pt x="1707" y="929"/>
                    </a:cubicBezTo>
                    <a:cubicBezTo>
                      <a:pt x="1730" y="954"/>
                      <a:pt x="1729" y="992"/>
                      <a:pt x="1705" y="1015"/>
                    </a:cubicBezTo>
                    <a:cubicBezTo>
                      <a:pt x="1693" y="1026"/>
                      <a:pt x="1678" y="1031"/>
                      <a:pt x="1663" y="1031"/>
                    </a:cubicBezTo>
                    <a:cubicBezTo>
                      <a:pt x="1647" y="1031"/>
                      <a:pt x="1631" y="1025"/>
                      <a:pt x="1620" y="1013"/>
                    </a:cubicBezTo>
                    <a:close/>
                    <a:moveTo>
                      <a:pt x="3439" y="1162"/>
                    </a:moveTo>
                    <a:cubicBezTo>
                      <a:pt x="3413" y="1141"/>
                      <a:pt x="3408" y="1103"/>
                      <a:pt x="3429" y="1077"/>
                    </a:cubicBezTo>
                    <a:cubicBezTo>
                      <a:pt x="3449" y="1051"/>
                      <a:pt x="3487" y="1046"/>
                      <a:pt x="3514" y="1067"/>
                    </a:cubicBezTo>
                    <a:cubicBezTo>
                      <a:pt x="3540" y="1087"/>
                      <a:pt x="3545" y="1125"/>
                      <a:pt x="3524" y="1151"/>
                    </a:cubicBezTo>
                    <a:cubicBezTo>
                      <a:pt x="3512" y="1167"/>
                      <a:pt x="3494" y="1175"/>
                      <a:pt x="3477" y="1175"/>
                    </a:cubicBezTo>
                    <a:cubicBezTo>
                      <a:pt x="3463" y="1175"/>
                      <a:pt x="3450" y="1170"/>
                      <a:pt x="3439" y="1162"/>
                    </a:cubicBezTo>
                    <a:close/>
                    <a:moveTo>
                      <a:pt x="1133" y="1229"/>
                    </a:moveTo>
                    <a:cubicBezTo>
                      <a:pt x="1115" y="1201"/>
                      <a:pt x="1124" y="1163"/>
                      <a:pt x="1152" y="1146"/>
                    </a:cubicBezTo>
                    <a:cubicBezTo>
                      <a:pt x="1181" y="1128"/>
                      <a:pt x="1218" y="1137"/>
                      <a:pt x="1236" y="1165"/>
                    </a:cubicBezTo>
                    <a:cubicBezTo>
                      <a:pt x="1253" y="1194"/>
                      <a:pt x="1244" y="1231"/>
                      <a:pt x="1216" y="1248"/>
                    </a:cubicBezTo>
                    <a:cubicBezTo>
                      <a:pt x="1206" y="1255"/>
                      <a:pt x="1195" y="1257"/>
                      <a:pt x="1184" y="1257"/>
                    </a:cubicBezTo>
                    <a:cubicBezTo>
                      <a:pt x="1164" y="1257"/>
                      <a:pt x="1144" y="1247"/>
                      <a:pt x="1133" y="1229"/>
                    </a:cubicBezTo>
                    <a:close/>
                    <a:moveTo>
                      <a:pt x="3812" y="1265"/>
                    </a:moveTo>
                    <a:cubicBezTo>
                      <a:pt x="3788" y="1241"/>
                      <a:pt x="3788" y="1203"/>
                      <a:pt x="3812" y="1179"/>
                    </a:cubicBezTo>
                    <a:cubicBezTo>
                      <a:pt x="3835" y="1156"/>
                      <a:pt x="3874" y="1156"/>
                      <a:pt x="3897" y="1180"/>
                    </a:cubicBezTo>
                    <a:cubicBezTo>
                      <a:pt x="3921" y="1203"/>
                      <a:pt x="3920" y="1241"/>
                      <a:pt x="3897" y="1265"/>
                    </a:cubicBezTo>
                    <a:cubicBezTo>
                      <a:pt x="3885" y="1277"/>
                      <a:pt x="3870" y="1283"/>
                      <a:pt x="3854" y="1283"/>
                    </a:cubicBezTo>
                    <a:cubicBezTo>
                      <a:pt x="3839" y="1283"/>
                      <a:pt x="3823" y="1277"/>
                      <a:pt x="3812" y="1265"/>
                    </a:cubicBezTo>
                    <a:close/>
                    <a:moveTo>
                      <a:pt x="917" y="1383"/>
                    </a:moveTo>
                    <a:cubicBezTo>
                      <a:pt x="897" y="1357"/>
                      <a:pt x="902" y="1319"/>
                      <a:pt x="929" y="1299"/>
                    </a:cubicBezTo>
                    <a:cubicBezTo>
                      <a:pt x="955" y="1279"/>
                      <a:pt x="993" y="1284"/>
                      <a:pt x="1013" y="1311"/>
                    </a:cubicBezTo>
                    <a:cubicBezTo>
                      <a:pt x="1033" y="1337"/>
                      <a:pt x="1028" y="1375"/>
                      <a:pt x="1001" y="1395"/>
                    </a:cubicBezTo>
                    <a:cubicBezTo>
                      <a:pt x="990" y="1404"/>
                      <a:pt x="978" y="1407"/>
                      <a:pt x="965" y="1407"/>
                    </a:cubicBezTo>
                    <a:cubicBezTo>
                      <a:pt x="947" y="1407"/>
                      <a:pt x="929" y="1399"/>
                      <a:pt x="917" y="1383"/>
                    </a:cubicBezTo>
                    <a:close/>
                    <a:moveTo>
                      <a:pt x="4474" y="1406"/>
                    </a:moveTo>
                    <a:cubicBezTo>
                      <a:pt x="4470" y="1373"/>
                      <a:pt x="4494" y="1343"/>
                      <a:pt x="4527" y="1340"/>
                    </a:cubicBezTo>
                    <a:cubicBezTo>
                      <a:pt x="4561" y="1336"/>
                      <a:pt x="4591" y="1360"/>
                      <a:pt x="4594" y="1393"/>
                    </a:cubicBezTo>
                    <a:cubicBezTo>
                      <a:pt x="4597" y="1426"/>
                      <a:pt x="4573" y="1456"/>
                      <a:pt x="4540" y="1460"/>
                    </a:cubicBezTo>
                    <a:cubicBezTo>
                      <a:pt x="4538" y="1460"/>
                      <a:pt x="4536" y="1460"/>
                      <a:pt x="4534" y="1460"/>
                    </a:cubicBezTo>
                    <a:cubicBezTo>
                      <a:pt x="4503" y="1460"/>
                      <a:pt x="4477" y="1437"/>
                      <a:pt x="4474" y="1406"/>
                    </a:cubicBezTo>
                    <a:close/>
                    <a:moveTo>
                      <a:pt x="3785" y="1463"/>
                    </a:moveTo>
                    <a:lnTo>
                      <a:pt x="3785" y="1463"/>
                    </a:lnTo>
                    <a:cubicBezTo>
                      <a:pt x="3762" y="1439"/>
                      <a:pt x="3763" y="1401"/>
                      <a:pt x="3787" y="1378"/>
                    </a:cubicBezTo>
                    <a:cubicBezTo>
                      <a:pt x="3811" y="1355"/>
                      <a:pt x="3849" y="1355"/>
                      <a:pt x="3872" y="1380"/>
                    </a:cubicBezTo>
                    <a:cubicBezTo>
                      <a:pt x="3896" y="1404"/>
                      <a:pt x="3895" y="1442"/>
                      <a:pt x="3871" y="1465"/>
                    </a:cubicBezTo>
                    <a:cubicBezTo>
                      <a:pt x="3859" y="1476"/>
                      <a:pt x="3844" y="1482"/>
                      <a:pt x="3829" y="1482"/>
                    </a:cubicBezTo>
                    <a:cubicBezTo>
                      <a:pt x="3813" y="1482"/>
                      <a:pt x="3797" y="1476"/>
                      <a:pt x="3785" y="1463"/>
                    </a:cubicBezTo>
                    <a:close/>
                    <a:moveTo>
                      <a:pt x="415" y="1511"/>
                    </a:moveTo>
                    <a:cubicBezTo>
                      <a:pt x="406" y="1479"/>
                      <a:pt x="425" y="1446"/>
                      <a:pt x="457" y="1437"/>
                    </a:cubicBezTo>
                    <a:cubicBezTo>
                      <a:pt x="489" y="1427"/>
                      <a:pt x="522" y="1446"/>
                      <a:pt x="531" y="1478"/>
                    </a:cubicBezTo>
                    <a:cubicBezTo>
                      <a:pt x="541" y="1510"/>
                      <a:pt x="522" y="1544"/>
                      <a:pt x="490" y="1553"/>
                    </a:cubicBezTo>
                    <a:cubicBezTo>
                      <a:pt x="485" y="1554"/>
                      <a:pt x="479" y="1555"/>
                      <a:pt x="473" y="1555"/>
                    </a:cubicBezTo>
                    <a:cubicBezTo>
                      <a:pt x="447" y="1555"/>
                      <a:pt x="423" y="1538"/>
                      <a:pt x="415" y="1511"/>
                    </a:cubicBezTo>
                    <a:close/>
                    <a:moveTo>
                      <a:pt x="4715" y="1569"/>
                    </a:moveTo>
                    <a:lnTo>
                      <a:pt x="4715" y="1569"/>
                    </a:lnTo>
                    <a:cubicBezTo>
                      <a:pt x="4691" y="1545"/>
                      <a:pt x="4692" y="1507"/>
                      <a:pt x="4716" y="1483"/>
                    </a:cubicBezTo>
                    <a:cubicBezTo>
                      <a:pt x="4740" y="1460"/>
                      <a:pt x="4778" y="1461"/>
                      <a:pt x="4801" y="1485"/>
                    </a:cubicBezTo>
                    <a:cubicBezTo>
                      <a:pt x="4825" y="1509"/>
                      <a:pt x="4824" y="1547"/>
                      <a:pt x="4800" y="1570"/>
                    </a:cubicBezTo>
                    <a:cubicBezTo>
                      <a:pt x="4788" y="1582"/>
                      <a:pt x="4773" y="1587"/>
                      <a:pt x="4758" y="1587"/>
                    </a:cubicBezTo>
                    <a:cubicBezTo>
                      <a:pt x="4742" y="1587"/>
                      <a:pt x="4726" y="1581"/>
                      <a:pt x="4715" y="1569"/>
                    </a:cubicBezTo>
                    <a:close/>
                    <a:moveTo>
                      <a:pt x="4930" y="1599"/>
                    </a:moveTo>
                    <a:cubicBezTo>
                      <a:pt x="4925" y="1566"/>
                      <a:pt x="4947" y="1535"/>
                      <a:pt x="4980" y="1530"/>
                    </a:cubicBezTo>
                    <a:cubicBezTo>
                      <a:pt x="5013" y="1525"/>
                      <a:pt x="5044" y="1547"/>
                      <a:pt x="5049" y="1580"/>
                    </a:cubicBezTo>
                    <a:cubicBezTo>
                      <a:pt x="5054" y="1613"/>
                      <a:pt x="5031" y="1644"/>
                      <a:pt x="4998" y="1649"/>
                    </a:cubicBezTo>
                    <a:cubicBezTo>
                      <a:pt x="4995" y="1650"/>
                      <a:pt x="4992" y="1650"/>
                      <a:pt x="4989" y="1650"/>
                    </a:cubicBezTo>
                    <a:cubicBezTo>
                      <a:pt x="4960" y="1650"/>
                      <a:pt x="4934" y="1628"/>
                      <a:pt x="4930" y="1599"/>
                    </a:cubicBezTo>
                    <a:close/>
                    <a:moveTo>
                      <a:pt x="3953" y="1659"/>
                    </a:moveTo>
                    <a:cubicBezTo>
                      <a:pt x="3933" y="1633"/>
                      <a:pt x="3939" y="1595"/>
                      <a:pt x="3966" y="1575"/>
                    </a:cubicBezTo>
                    <a:cubicBezTo>
                      <a:pt x="3992" y="1555"/>
                      <a:pt x="4030" y="1561"/>
                      <a:pt x="4050" y="1587"/>
                    </a:cubicBezTo>
                    <a:cubicBezTo>
                      <a:pt x="4070" y="1614"/>
                      <a:pt x="4064" y="1652"/>
                      <a:pt x="4038" y="1672"/>
                    </a:cubicBezTo>
                    <a:cubicBezTo>
                      <a:pt x="4027" y="1680"/>
                      <a:pt x="4014" y="1684"/>
                      <a:pt x="4002" y="1684"/>
                    </a:cubicBezTo>
                    <a:cubicBezTo>
                      <a:pt x="3983" y="1684"/>
                      <a:pt x="3965" y="1675"/>
                      <a:pt x="3953" y="1659"/>
                    </a:cubicBezTo>
                    <a:close/>
                    <a:moveTo>
                      <a:pt x="4477" y="1651"/>
                    </a:moveTo>
                    <a:lnTo>
                      <a:pt x="4477" y="1651"/>
                    </a:lnTo>
                    <a:cubicBezTo>
                      <a:pt x="4474" y="1618"/>
                      <a:pt x="4497" y="1588"/>
                      <a:pt x="4531" y="1585"/>
                    </a:cubicBezTo>
                    <a:cubicBezTo>
                      <a:pt x="4564" y="1581"/>
                      <a:pt x="4594" y="1605"/>
                      <a:pt x="4597" y="1638"/>
                    </a:cubicBezTo>
                    <a:cubicBezTo>
                      <a:pt x="4601" y="1671"/>
                      <a:pt x="4577" y="1701"/>
                      <a:pt x="4544" y="1705"/>
                    </a:cubicBezTo>
                    <a:cubicBezTo>
                      <a:pt x="4541" y="1705"/>
                      <a:pt x="4539" y="1705"/>
                      <a:pt x="4537" y="1705"/>
                    </a:cubicBezTo>
                    <a:cubicBezTo>
                      <a:pt x="4507" y="1705"/>
                      <a:pt x="4480" y="1682"/>
                      <a:pt x="4477" y="1651"/>
                    </a:cubicBezTo>
                    <a:close/>
                    <a:moveTo>
                      <a:pt x="236" y="1706"/>
                    </a:moveTo>
                    <a:cubicBezTo>
                      <a:pt x="209" y="1688"/>
                      <a:pt x="202" y="1650"/>
                      <a:pt x="221" y="1622"/>
                    </a:cubicBezTo>
                    <a:lnTo>
                      <a:pt x="221" y="1622"/>
                    </a:lnTo>
                    <a:cubicBezTo>
                      <a:pt x="240" y="1595"/>
                      <a:pt x="278" y="1588"/>
                      <a:pt x="305" y="1607"/>
                    </a:cubicBezTo>
                    <a:cubicBezTo>
                      <a:pt x="332" y="1626"/>
                      <a:pt x="339" y="1663"/>
                      <a:pt x="320" y="1691"/>
                    </a:cubicBezTo>
                    <a:cubicBezTo>
                      <a:pt x="309" y="1708"/>
                      <a:pt x="290" y="1717"/>
                      <a:pt x="271" y="1717"/>
                    </a:cubicBezTo>
                    <a:cubicBezTo>
                      <a:pt x="259" y="1717"/>
                      <a:pt x="247" y="1714"/>
                      <a:pt x="236" y="1706"/>
                    </a:cubicBezTo>
                    <a:close/>
                    <a:moveTo>
                      <a:pt x="27" y="1704"/>
                    </a:moveTo>
                    <a:cubicBezTo>
                      <a:pt x="2" y="1681"/>
                      <a:pt x="0" y="1643"/>
                      <a:pt x="22" y="1618"/>
                    </a:cubicBezTo>
                    <a:cubicBezTo>
                      <a:pt x="45" y="1594"/>
                      <a:pt x="83" y="1592"/>
                      <a:pt x="108" y="1614"/>
                    </a:cubicBezTo>
                    <a:cubicBezTo>
                      <a:pt x="133" y="1636"/>
                      <a:pt x="135" y="1675"/>
                      <a:pt x="112" y="1699"/>
                    </a:cubicBezTo>
                    <a:cubicBezTo>
                      <a:pt x="100" y="1712"/>
                      <a:pt x="84" y="1719"/>
                      <a:pt x="67" y="1719"/>
                    </a:cubicBezTo>
                    <a:cubicBezTo>
                      <a:pt x="53" y="1719"/>
                      <a:pt x="38" y="1714"/>
                      <a:pt x="27" y="1704"/>
                    </a:cubicBezTo>
                    <a:close/>
                    <a:moveTo>
                      <a:pt x="5047" y="1775"/>
                    </a:moveTo>
                    <a:lnTo>
                      <a:pt x="5047" y="1775"/>
                    </a:lnTo>
                    <a:cubicBezTo>
                      <a:pt x="5028" y="1747"/>
                      <a:pt x="5035" y="1710"/>
                      <a:pt x="5063" y="1691"/>
                    </a:cubicBezTo>
                    <a:cubicBezTo>
                      <a:pt x="5090" y="1672"/>
                      <a:pt x="5128" y="1679"/>
                      <a:pt x="5146" y="1707"/>
                    </a:cubicBezTo>
                    <a:cubicBezTo>
                      <a:pt x="5165" y="1735"/>
                      <a:pt x="5158" y="1772"/>
                      <a:pt x="5130" y="1791"/>
                    </a:cubicBezTo>
                    <a:cubicBezTo>
                      <a:pt x="5120" y="1798"/>
                      <a:pt x="5108" y="1801"/>
                      <a:pt x="5097" y="1801"/>
                    </a:cubicBezTo>
                    <a:cubicBezTo>
                      <a:pt x="5077" y="1801"/>
                      <a:pt x="5058" y="1792"/>
                      <a:pt x="5047" y="1775"/>
                    </a:cubicBezTo>
                    <a:close/>
                    <a:moveTo>
                      <a:pt x="4316" y="1811"/>
                    </a:moveTo>
                    <a:cubicBezTo>
                      <a:pt x="4290" y="1790"/>
                      <a:pt x="4286" y="1752"/>
                      <a:pt x="4307" y="1726"/>
                    </a:cubicBezTo>
                    <a:lnTo>
                      <a:pt x="4307" y="1726"/>
                    </a:lnTo>
                    <a:cubicBezTo>
                      <a:pt x="4328" y="1700"/>
                      <a:pt x="4367" y="1697"/>
                      <a:pt x="4392" y="1718"/>
                    </a:cubicBezTo>
                    <a:cubicBezTo>
                      <a:pt x="4418" y="1739"/>
                      <a:pt x="4422" y="1777"/>
                      <a:pt x="4401" y="1803"/>
                    </a:cubicBezTo>
                    <a:cubicBezTo>
                      <a:pt x="4389" y="1817"/>
                      <a:pt x="4371" y="1825"/>
                      <a:pt x="4354" y="1825"/>
                    </a:cubicBezTo>
                    <a:cubicBezTo>
                      <a:pt x="4340" y="1825"/>
                      <a:pt x="4327" y="1820"/>
                      <a:pt x="4316" y="1811"/>
                    </a:cubicBezTo>
                    <a:close/>
                    <a:moveTo>
                      <a:pt x="4076" y="1894"/>
                    </a:moveTo>
                    <a:cubicBezTo>
                      <a:pt x="4055" y="1867"/>
                      <a:pt x="4061" y="1829"/>
                      <a:pt x="4087" y="1809"/>
                    </a:cubicBezTo>
                    <a:cubicBezTo>
                      <a:pt x="4113" y="1789"/>
                      <a:pt x="4151" y="1794"/>
                      <a:pt x="4172" y="1821"/>
                    </a:cubicBezTo>
                    <a:cubicBezTo>
                      <a:pt x="4192" y="1847"/>
                      <a:pt x="4187" y="1885"/>
                      <a:pt x="4160" y="1905"/>
                    </a:cubicBezTo>
                    <a:cubicBezTo>
                      <a:pt x="4149" y="1914"/>
                      <a:pt x="4136" y="1918"/>
                      <a:pt x="4124" y="1918"/>
                    </a:cubicBezTo>
                    <a:cubicBezTo>
                      <a:pt x="4105" y="1918"/>
                      <a:pt x="4088" y="1910"/>
                      <a:pt x="4076" y="1894"/>
                    </a:cubicBezTo>
                    <a:close/>
                    <a:moveTo>
                      <a:pt x="84" y="1946"/>
                    </a:moveTo>
                    <a:cubicBezTo>
                      <a:pt x="60" y="1921"/>
                      <a:pt x="61" y="1883"/>
                      <a:pt x="85" y="1860"/>
                    </a:cubicBezTo>
                    <a:cubicBezTo>
                      <a:pt x="109" y="1837"/>
                      <a:pt x="147" y="1837"/>
                      <a:pt x="170" y="1861"/>
                    </a:cubicBezTo>
                    <a:cubicBezTo>
                      <a:pt x="193" y="1885"/>
                      <a:pt x="193" y="1923"/>
                      <a:pt x="169" y="1947"/>
                    </a:cubicBezTo>
                    <a:cubicBezTo>
                      <a:pt x="157" y="1958"/>
                      <a:pt x="142" y="1964"/>
                      <a:pt x="127" y="1964"/>
                    </a:cubicBezTo>
                    <a:cubicBezTo>
                      <a:pt x="111" y="1964"/>
                      <a:pt x="95" y="1958"/>
                      <a:pt x="84" y="1946"/>
                    </a:cubicBezTo>
                    <a:close/>
                    <a:moveTo>
                      <a:pt x="5220" y="1989"/>
                    </a:moveTo>
                    <a:cubicBezTo>
                      <a:pt x="5197" y="1964"/>
                      <a:pt x="5199" y="1926"/>
                      <a:pt x="5223" y="1903"/>
                    </a:cubicBezTo>
                    <a:cubicBezTo>
                      <a:pt x="5248" y="1881"/>
                      <a:pt x="5286" y="1882"/>
                      <a:pt x="5309" y="1907"/>
                    </a:cubicBezTo>
                    <a:cubicBezTo>
                      <a:pt x="5331" y="1931"/>
                      <a:pt x="5330" y="1969"/>
                      <a:pt x="5305" y="1992"/>
                    </a:cubicBezTo>
                    <a:cubicBezTo>
                      <a:pt x="5294" y="2003"/>
                      <a:pt x="5279" y="2008"/>
                      <a:pt x="5264" y="2008"/>
                    </a:cubicBezTo>
                    <a:cubicBezTo>
                      <a:pt x="5248" y="2008"/>
                      <a:pt x="5232" y="2001"/>
                      <a:pt x="5220" y="1989"/>
                    </a:cubicBezTo>
                    <a:close/>
                    <a:moveTo>
                      <a:pt x="5498" y="2032"/>
                    </a:moveTo>
                    <a:lnTo>
                      <a:pt x="5498" y="2032"/>
                    </a:lnTo>
                    <a:cubicBezTo>
                      <a:pt x="5465" y="2031"/>
                      <a:pt x="5439" y="2003"/>
                      <a:pt x="5440" y="1970"/>
                    </a:cubicBezTo>
                    <a:cubicBezTo>
                      <a:pt x="5441" y="1937"/>
                      <a:pt x="5468" y="1911"/>
                      <a:pt x="5502" y="1911"/>
                    </a:cubicBezTo>
                    <a:lnTo>
                      <a:pt x="5502" y="1911"/>
                    </a:lnTo>
                    <a:cubicBezTo>
                      <a:pt x="5535" y="1912"/>
                      <a:pt x="5561" y="1940"/>
                      <a:pt x="5561" y="1974"/>
                    </a:cubicBezTo>
                    <a:cubicBezTo>
                      <a:pt x="5560" y="2006"/>
                      <a:pt x="5533" y="2032"/>
                      <a:pt x="5500" y="2032"/>
                    </a:cubicBezTo>
                    <a:lnTo>
                      <a:pt x="5498" y="2032"/>
                    </a:lnTo>
                    <a:close/>
                    <a:moveTo>
                      <a:pt x="5746" y="2104"/>
                    </a:moveTo>
                    <a:cubicBezTo>
                      <a:pt x="5713" y="2099"/>
                      <a:pt x="5690" y="2068"/>
                      <a:pt x="5695" y="2035"/>
                    </a:cubicBezTo>
                    <a:cubicBezTo>
                      <a:pt x="5699" y="2002"/>
                      <a:pt x="5730" y="1979"/>
                      <a:pt x="5763" y="1984"/>
                    </a:cubicBezTo>
                    <a:cubicBezTo>
                      <a:pt x="5796" y="1989"/>
                      <a:pt x="5819" y="2019"/>
                      <a:pt x="5814" y="2052"/>
                    </a:cubicBezTo>
                    <a:cubicBezTo>
                      <a:pt x="5810" y="2083"/>
                      <a:pt x="5784" y="2104"/>
                      <a:pt x="5754" y="2104"/>
                    </a:cubicBezTo>
                    <a:cubicBezTo>
                      <a:pt x="5752" y="2104"/>
                      <a:pt x="5749" y="2104"/>
                      <a:pt x="5746" y="2104"/>
                    </a:cubicBezTo>
                    <a:close/>
                    <a:moveTo>
                      <a:pt x="5941" y="2094"/>
                    </a:moveTo>
                    <a:cubicBezTo>
                      <a:pt x="5928" y="2063"/>
                      <a:pt x="5941" y="2027"/>
                      <a:pt x="5971" y="2013"/>
                    </a:cubicBezTo>
                    <a:cubicBezTo>
                      <a:pt x="6002" y="2000"/>
                      <a:pt x="6037" y="2013"/>
                      <a:pt x="6051" y="2043"/>
                    </a:cubicBezTo>
                    <a:cubicBezTo>
                      <a:pt x="6065" y="2074"/>
                      <a:pt x="6052" y="2109"/>
                      <a:pt x="6022" y="2123"/>
                    </a:cubicBezTo>
                    <a:cubicBezTo>
                      <a:pt x="6013" y="2127"/>
                      <a:pt x="6005" y="2129"/>
                      <a:pt x="5997" y="2129"/>
                    </a:cubicBezTo>
                    <a:cubicBezTo>
                      <a:pt x="5974" y="2129"/>
                      <a:pt x="5952" y="2116"/>
                      <a:pt x="5941" y="2094"/>
                    </a:cubicBezTo>
                    <a:close/>
                    <a:moveTo>
                      <a:pt x="275" y="2132"/>
                    </a:moveTo>
                    <a:cubicBezTo>
                      <a:pt x="252" y="2108"/>
                      <a:pt x="252" y="2070"/>
                      <a:pt x="275" y="2046"/>
                    </a:cubicBezTo>
                    <a:cubicBezTo>
                      <a:pt x="299" y="2023"/>
                      <a:pt x="337" y="2023"/>
                      <a:pt x="361" y="2047"/>
                    </a:cubicBezTo>
                    <a:cubicBezTo>
                      <a:pt x="384" y="2070"/>
                      <a:pt x="384" y="2108"/>
                      <a:pt x="361" y="2132"/>
                    </a:cubicBezTo>
                    <a:cubicBezTo>
                      <a:pt x="349" y="2144"/>
                      <a:pt x="333" y="2149"/>
                      <a:pt x="318" y="2149"/>
                    </a:cubicBezTo>
                    <a:cubicBezTo>
                      <a:pt x="302" y="2149"/>
                      <a:pt x="287" y="2144"/>
                      <a:pt x="275" y="2132"/>
                    </a:cubicBezTo>
                    <a:close/>
                    <a:moveTo>
                      <a:pt x="6096" y="2333"/>
                    </a:moveTo>
                    <a:cubicBezTo>
                      <a:pt x="6069" y="2313"/>
                      <a:pt x="6064" y="2275"/>
                      <a:pt x="6084" y="2248"/>
                    </a:cubicBezTo>
                    <a:cubicBezTo>
                      <a:pt x="6104" y="2222"/>
                      <a:pt x="6142" y="2216"/>
                      <a:pt x="6169" y="2236"/>
                    </a:cubicBezTo>
                    <a:lnTo>
                      <a:pt x="6168" y="2236"/>
                    </a:lnTo>
                    <a:cubicBezTo>
                      <a:pt x="6195" y="2256"/>
                      <a:pt x="6201" y="2294"/>
                      <a:pt x="6181" y="2321"/>
                    </a:cubicBezTo>
                    <a:cubicBezTo>
                      <a:pt x="6169" y="2337"/>
                      <a:pt x="6151" y="2345"/>
                      <a:pt x="6132" y="2345"/>
                    </a:cubicBezTo>
                    <a:cubicBezTo>
                      <a:pt x="6120" y="2345"/>
                      <a:pt x="6107" y="2341"/>
                      <a:pt x="6096" y="2333"/>
                    </a:cubicBezTo>
                    <a:close/>
                    <a:moveTo>
                      <a:pt x="331" y="2368"/>
                    </a:moveTo>
                    <a:cubicBezTo>
                      <a:pt x="301" y="2354"/>
                      <a:pt x="289" y="2317"/>
                      <a:pt x="304" y="2287"/>
                    </a:cubicBezTo>
                    <a:cubicBezTo>
                      <a:pt x="318" y="2257"/>
                      <a:pt x="355" y="2245"/>
                      <a:pt x="385" y="2260"/>
                    </a:cubicBezTo>
                    <a:cubicBezTo>
                      <a:pt x="414" y="2275"/>
                      <a:pt x="427" y="2310"/>
                      <a:pt x="412" y="2341"/>
                    </a:cubicBezTo>
                    <a:cubicBezTo>
                      <a:pt x="402" y="2362"/>
                      <a:pt x="380" y="2374"/>
                      <a:pt x="358" y="2374"/>
                    </a:cubicBezTo>
                    <a:cubicBezTo>
                      <a:pt x="349" y="2374"/>
                      <a:pt x="340" y="2372"/>
                      <a:pt x="331" y="2368"/>
                    </a:cubicBezTo>
                    <a:close/>
                    <a:moveTo>
                      <a:pt x="274" y="2585"/>
                    </a:moveTo>
                    <a:lnTo>
                      <a:pt x="274" y="2585"/>
                    </a:lnTo>
                    <a:cubicBezTo>
                      <a:pt x="257" y="2557"/>
                      <a:pt x="267" y="2520"/>
                      <a:pt x="296" y="2503"/>
                    </a:cubicBezTo>
                    <a:cubicBezTo>
                      <a:pt x="325" y="2486"/>
                      <a:pt x="362" y="2496"/>
                      <a:pt x="378" y="2525"/>
                    </a:cubicBezTo>
                    <a:cubicBezTo>
                      <a:pt x="395" y="2553"/>
                      <a:pt x="385" y="2590"/>
                      <a:pt x="357" y="2607"/>
                    </a:cubicBezTo>
                    <a:cubicBezTo>
                      <a:pt x="347" y="2613"/>
                      <a:pt x="336" y="2615"/>
                      <a:pt x="326" y="2615"/>
                    </a:cubicBezTo>
                    <a:cubicBezTo>
                      <a:pt x="305" y="2615"/>
                      <a:pt x="285" y="2605"/>
                      <a:pt x="274" y="2585"/>
                    </a:cubicBezTo>
                    <a:close/>
                    <a:moveTo>
                      <a:pt x="6283" y="2473"/>
                    </a:moveTo>
                    <a:cubicBezTo>
                      <a:pt x="6254" y="2457"/>
                      <a:pt x="6244" y="2420"/>
                      <a:pt x="6260" y="2391"/>
                    </a:cubicBezTo>
                    <a:cubicBezTo>
                      <a:pt x="6276" y="2362"/>
                      <a:pt x="6313" y="2351"/>
                      <a:pt x="6342" y="2368"/>
                    </a:cubicBezTo>
                    <a:cubicBezTo>
                      <a:pt x="6371" y="2384"/>
                      <a:pt x="6382" y="2421"/>
                      <a:pt x="6365" y="2450"/>
                    </a:cubicBezTo>
                    <a:lnTo>
                      <a:pt x="6365" y="2450"/>
                    </a:lnTo>
                    <a:cubicBezTo>
                      <a:pt x="6354" y="2470"/>
                      <a:pt x="6334" y="2481"/>
                      <a:pt x="6312" y="2481"/>
                    </a:cubicBezTo>
                    <a:cubicBezTo>
                      <a:pt x="6303" y="2481"/>
                      <a:pt x="6292" y="2478"/>
                      <a:pt x="6283" y="2473"/>
                    </a:cubicBezTo>
                    <a:close/>
                    <a:moveTo>
                      <a:pt x="6211" y="2690"/>
                    </a:moveTo>
                    <a:cubicBezTo>
                      <a:pt x="6182" y="2674"/>
                      <a:pt x="6171" y="2637"/>
                      <a:pt x="6187" y="2608"/>
                    </a:cubicBezTo>
                    <a:cubicBezTo>
                      <a:pt x="6204" y="2579"/>
                      <a:pt x="6240" y="2569"/>
                      <a:pt x="6270" y="2585"/>
                    </a:cubicBezTo>
                    <a:cubicBezTo>
                      <a:pt x="6299" y="2601"/>
                      <a:pt x="6309" y="2638"/>
                      <a:pt x="6293" y="2667"/>
                    </a:cubicBezTo>
                    <a:lnTo>
                      <a:pt x="6293" y="2667"/>
                    </a:lnTo>
                    <a:cubicBezTo>
                      <a:pt x="6282" y="2687"/>
                      <a:pt x="6261" y="2698"/>
                      <a:pt x="6240" y="2698"/>
                    </a:cubicBezTo>
                    <a:cubicBezTo>
                      <a:pt x="6230" y="2698"/>
                      <a:pt x="6220" y="2696"/>
                      <a:pt x="6211" y="2690"/>
                    </a:cubicBezTo>
                    <a:close/>
                    <a:moveTo>
                      <a:pt x="5993" y="2784"/>
                    </a:moveTo>
                    <a:cubicBezTo>
                      <a:pt x="5964" y="2767"/>
                      <a:pt x="5954" y="2731"/>
                      <a:pt x="5970" y="2702"/>
                    </a:cubicBezTo>
                    <a:cubicBezTo>
                      <a:pt x="5986" y="2673"/>
                      <a:pt x="6023" y="2662"/>
                      <a:pt x="6052" y="2678"/>
                    </a:cubicBezTo>
                    <a:cubicBezTo>
                      <a:pt x="6081" y="2695"/>
                      <a:pt x="6092" y="2732"/>
                      <a:pt x="6075" y="2761"/>
                    </a:cubicBezTo>
                    <a:lnTo>
                      <a:pt x="6075" y="2761"/>
                    </a:lnTo>
                    <a:cubicBezTo>
                      <a:pt x="6064" y="2781"/>
                      <a:pt x="6044" y="2792"/>
                      <a:pt x="6023" y="2792"/>
                    </a:cubicBezTo>
                    <a:cubicBezTo>
                      <a:pt x="6013" y="2792"/>
                      <a:pt x="6003" y="2789"/>
                      <a:pt x="5993" y="2784"/>
                    </a:cubicBezTo>
                    <a:close/>
                    <a:moveTo>
                      <a:pt x="407" y="2818"/>
                    </a:moveTo>
                    <a:lnTo>
                      <a:pt x="407" y="2818"/>
                    </a:lnTo>
                    <a:cubicBezTo>
                      <a:pt x="389" y="2789"/>
                      <a:pt x="397" y="2752"/>
                      <a:pt x="425" y="2734"/>
                    </a:cubicBezTo>
                    <a:cubicBezTo>
                      <a:pt x="454" y="2717"/>
                      <a:pt x="491" y="2725"/>
                      <a:pt x="509" y="2753"/>
                    </a:cubicBezTo>
                    <a:lnTo>
                      <a:pt x="509" y="2753"/>
                    </a:lnTo>
                    <a:cubicBezTo>
                      <a:pt x="527" y="2781"/>
                      <a:pt x="518" y="2818"/>
                      <a:pt x="490" y="2836"/>
                    </a:cubicBezTo>
                    <a:cubicBezTo>
                      <a:pt x="480" y="2843"/>
                      <a:pt x="469" y="2846"/>
                      <a:pt x="458" y="2846"/>
                    </a:cubicBezTo>
                    <a:cubicBezTo>
                      <a:pt x="438" y="2846"/>
                      <a:pt x="418" y="2836"/>
                      <a:pt x="407" y="2818"/>
                    </a:cubicBezTo>
                    <a:close/>
                    <a:moveTo>
                      <a:pt x="5801" y="2944"/>
                    </a:moveTo>
                    <a:cubicBezTo>
                      <a:pt x="5792" y="2912"/>
                      <a:pt x="5811" y="2879"/>
                      <a:pt x="5843" y="2870"/>
                    </a:cubicBezTo>
                    <a:lnTo>
                      <a:pt x="5843" y="2870"/>
                    </a:lnTo>
                    <a:cubicBezTo>
                      <a:pt x="5875" y="2861"/>
                      <a:pt x="5909" y="2880"/>
                      <a:pt x="5917" y="2912"/>
                    </a:cubicBezTo>
                    <a:cubicBezTo>
                      <a:pt x="5926" y="2944"/>
                      <a:pt x="5907" y="2977"/>
                      <a:pt x="5875" y="2986"/>
                    </a:cubicBezTo>
                    <a:cubicBezTo>
                      <a:pt x="5870" y="2988"/>
                      <a:pt x="5864" y="2989"/>
                      <a:pt x="5859" y="2989"/>
                    </a:cubicBezTo>
                    <a:cubicBezTo>
                      <a:pt x="5833" y="2989"/>
                      <a:pt x="5808" y="2971"/>
                      <a:pt x="5801" y="2944"/>
                    </a:cubicBezTo>
                    <a:close/>
                    <a:moveTo>
                      <a:pt x="618" y="3019"/>
                    </a:moveTo>
                    <a:lnTo>
                      <a:pt x="618" y="3019"/>
                    </a:lnTo>
                    <a:cubicBezTo>
                      <a:pt x="589" y="3003"/>
                      <a:pt x="578" y="2966"/>
                      <a:pt x="594" y="2937"/>
                    </a:cubicBezTo>
                    <a:cubicBezTo>
                      <a:pt x="610" y="2908"/>
                      <a:pt x="647" y="2897"/>
                      <a:pt x="676" y="2913"/>
                    </a:cubicBezTo>
                    <a:cubicBezTo>
                      <a:pt x="706" y="2929"/>
                      <a:pt x="716" y="2966"/>
                      <a:pt x="700" y="2995"/>
                    </a:cubicBezTo>
                    <a:cubicBezTo>
                      <a:pt x="689" y="3015"/>
                      <a:pt x="669" y="3026"/>
                      <a:pt x="647" y="3026"/>
                    </a:cubicBezTo>
                    <a:cubicBezTo>
                      <a:pt x="637" y="3026"/>
                      <a:pt x="628" y="3024"/>
                      <a:pt x="618" y="3019"/>
                    </a:cubicBezTo>
                    <a:close/>
                    <a:moveTo>
                      <a:pt x="837" y="3108"/>
                    </a:moveTo>
                    <a:lnTo>
                      <a:pt x="837" y="3108"/>
                    </a:lnTo>
                    <a:cubicBezTo>
                      <a:pt x="818" y="3081"/>
                      <a:pt x="824" y="3043"/>
                      <a:pt x="852" y="3024"/>
                    </a:cubicBezTo>
                    <a:cubicBezTo>
                      <a:pt x="879" y="3005"/>
                      <a:pt x="917" y="3012"/>
                      <a:pt x="936" y="3039"/>
                    </a:cubicBezTo>
                    <a:lnTo>
                      <a:pt x="936" y="3039"/>
                    </a:lnTo>
                    <a:cubicBezTo>
                      <a:pt x="955" y="3066"/>
                      <a:pt x="948" y="3104"/>
                      <a:pt x="921" y="3123"/>
                    </a:cubicBezTo>
                    <a:cubicBezTo>
                      <a:pt x="910" y="3131"/>
                      <a:pt x="898" y="3134"/>
                      <a:pt x="886" y="3134"/>
                    </a:cubicBezTo>
                    <a:cubicBezTo>
                      <a:pt x="867" y="3134"/>
                      <a:pt x="849" y="3125"/>
                      <a:pt x="837" y="3108"/>
                    </a:cubicBezTo>
                    <a:close/>
                    <a:moveTo>
                      <a:pt x="5657" y="3096"/>
                    </a:moveTo>
                    <a:lnTo>
                      <a:pt x="5657" y="3096"/>
                    </a:lnTo>
                    <a:cubicBezTo>
                      <a:pt x="5653" y="3063"/>
                      <a:pt x="5677" y="3033"/>
                      <a:pt x="5710" y="3029"/>
                    </a:cubicBezTo>
                    <a:cubicBezTo>
                      <a:pt x="5743" y="3025"/>
                      <a:pt x="5773" y="3049"/>
                      <a:pt x="5777" y="3082"/>
                    </a:cubicBezTo>
                    <a:lnTo>
                      <a:pt x="5777" y="3082"/>
                    </a:lnTo>
                    <a:cubicBezTo>
                      <a:pt x="5780" y="3116"/>
                      <a:pt x="5757" y="3145"/>
                      <a:pt x="5723" y="3149"/>
                    </a:cubicBezTo>
                    <a:cubicBezTo>
                      <a:pt x="5721" y="3149"/>
                      <a:pt x="5719" y="3150"/>
                      <a:pt x="5717" y="3150"/>
                    </a:cubicBezTo>
                    <a:cubicBezTo>
                      <a:pt x="5686" y="3150"/>
                      <a:pt x="5660" y="3127"/>
                      <a:pt x="5657" y="3096"/>
                    </a:cubicBezTo>
                    <a:close/>
                    <a:moveTo>
                      <a:pt x="5601" y="3355"/>
                    </a:moveTo>
                    <a:cubicBezTo>
                      <a:pt x="5583" y="3326"/>
                      <a:pt x="5592" y="3289"/>
                      <a:pt x="5620" y="3272"/>
                    </a:cubicBezTo>
                    <a:cubicBezTo>
                      <a:pt x="5648" y="3254"/>
                      <a:pt x="5686" y="3263"/>
                      <a:pt x="5703" y="3291"/>
                    </a:cubicBezTo>
                    <a:cubicBezTo>
                      <a:pt x="5721" y="3319"/>
                      <a:pt x="5712" y="3357"/>
                      <a:pt x="5684" y="3374"/>
                    </a:cubicBezTo>
                    <a:cubicBezTo>
                      <a:pt x="5674" y="3380"/>
                      <a:pt x="5663" y="3383"/>
                      <a:pt x="5652" y="3383"/>
                    </a:cubicBezTo>
                    <a:cubicBezTo>
                      <a:pt x="5632" y="3383"/>
                      <a:pt x="5612" y="3373"/>
                      <a:pt x="5601" y="3355"/>
                    </a:cubicBezTo>
                    <a:close/>
                    <a:moveTo>
                      <a:pt x="1183" y="3527"/>
                    </a:moveTo>
                    <a:cubicBezTo>
                      <a:pt x="1158" y="3504"/>
                      <a:pt x="1157" y="3466"/>
                      <a:pt x="1180" y="3441"/>
                    </a:cubicBezTo>
                    <a:cubicBezTo>
                      <a:pt x="1203" y="3417"/>
                      <a:pt x="1242" y="3416"/>
                      <a:pt x="1266" y="3439"/>
                    </a:cubicBezTo>
                    <a:cubicBezTo>
                      <a:pt x="1290" y="3462"/>
                      <a:pt x="1291" y="3500"/>
                      <a:pt x="1268" y="3525"/>
                    </a:cubicBezTo>
                    <a:cubicBezTo>
                      <a:pt x="1256" y="3537"/>
                      <a:pt x="1240" y="3543"/>
                      <a:pt x="1224" y="3543"/>
                    </a:cubicBezTo>
                    <a:cubicBezTo>
                      <a:pt x="1209" y="3543"/>
                      <a:pt x="1194" y="3538"/>
                      <a:pt x="1183" y="3527"/>
                    </a:cubicBezTo>
                    <a:close/>
                    <a:moveTo>
                      <a:pt x="5422" y="3540"/>
                    </a:moveTo>
                    <a:cubicBezTo>
                      <a:pt x="5395" y="3521"/>
                      <a:pt x="5389" y="3483"/>
                      <a:pt x="5408" y="3456"/>
                    </a:cubicBezTo>
                    <a:cubicBezTo>
                      <a:pt x="5427" y="3429"/>
                      <a:pt x="5465" y="3422"/>
                      <a:pt x="5492" y="3441"/>
                    </a:cubicBezTo>
                    <a:cubicBezTo>
                      <a:pt x="5519" y="3461"/>
                      <a:pt x="5526" y="3499"/>
                      <a:pt x="5506" y="3526"/>
                    </a:cubicBezTo>
                    <a:cubicBezTo>
                      <a:pt x="5495" y="3542"/>
                      <a:pt x="5476" y="3551"/>
                      <a:pt x="5457" y="3551"/>
                    </a:cubicBezTo>
                    <a:cubicBezTo>
                      <a:pt x="5445" y="3551"/>
                      <a:pt x="5433" y="3547"/>
                      <a:pt x="5422" y="3540"/>
                    </a:cubicBezTo>
                    <a:close/>
                    <a:moveTo>
                      <a:pt x="3117" y="3651"/>
                    </a:moveTo>
                    <a:cubicBezTo>
                      <a:pt x="3084" y="3645"/>
                      <a:pt x="3062" y="3613"/>
                      <a:pt x="3068" y="3581"/>
                    </a:cubicBezTo>
                    <a:cubicBezTo>
                      <a:pt x="3074" y="3548"/>
                      <a:pt x="3105" y="3526"/>
                      <a:pt x="3138" y="3532"/>
                    </a:cubicBezTo>
                    <a:cubicBezTo>
                      <a:pt x="3171" y="3538"/>
                      <a:pt x="3193" y="3569"/>
                      <a:pt x="3187" y="3602"/>
                    </a:cubicBezTo>
                    <a:cubicBezTo>
                      <a:pt x="3182" y="3631"/>
                      <a:pt x="3156" y="3652"/>
                      <a:pt x="3127" y="3652"/>
                    </a:cubicBezTo>
                    <a:cubicBezTo>
                      <a:pt x="3124" y="3652"/>
                      <a:pt x="3120" y="3652"/>
                      <a:pt x="3117" y="3651"/>
                    </a:cubicBezTo>
                    <a:close/>
                    <a:moveTo>
                      <a:pt x="2622" y="3617"/>
                    </a:moveTo>
                    <a:lnTo>
                      <a:pt x="2622" y="3617"/>
                    </a:lnTo>
                    <a:cubicBezTo>
                      <a:pt x="2619" y="3584"/>
                      <a:pt x="2644" y="3555"/>
                      <a:pt x="2677" y="3552"/>
                    </a:cubicBezTo>
                    <a:cubicBezTo>
                      <a:pt x="2710" y="3550"/>
                      <a:pt x="2740" y="3574"/>
                      <a:pt x="2742" y="3608"/>
                    </a:cubicBezTo>
                    <a:cubicBezTo>
                      <a:pt x="2745" y="3641"/>
                      <a:pt x="2720" y="3670"/>
                      <a:pt x="2687" y="3673"/>
                    </a:cubicBezTo>
                    <a:cubicBezTo>
                      <a:pt x="2685" y="3673"/>
                      <a:pt x="2684" y="3673"/>
                      <a:pt x="2682" y="3673"/>
                    </a:cubicBezTo>
                    <a:cubicBezTo>
                      <a:pt x="2651" y="3673"/>
                      <a:pt x="2624" y="3649"/>
                      <a:pt x="2622" y="3617"/>
                    </a:cubicBezTo>
                    <a:close/>
                    <a:moveTo>
                      <a:pt x="3355" y="3694"/>
                    </a:moveTo>
                    <a:cubicBezTo>
                      <a:pt x="3325" y="3678"/>
                      <a:pt x="3315" y="3641"/>
                      <a:pt x="3331" y="3612"/>
                    </a:cubicBezTo>
                    <a:cubicBezTo>
                      <a:pt x="3347" y="3583"/>
                      <a:pt x="3384" y="3572"/>
                      <a:pt x="3413" y="3588"/>
                    </a:cubicBezTo>
                    <a:cubicBezTo>
                      <a:pt x="3442" y="3604"/>
                      <a:pt x="3453" y="3641"/>
                      <a:pt x="3437" y="3670"/>
                    </a:cubicBezTo>
                    <a:cubicBezTo>
                      <a:pt x="3426" y="3690"/>
                      <a:pt x="3405" y="3702"/>
                      <a:pt x="3384" y="3702"/>
                    </a:cubicBezTo>
                    <a:cubicBezTo>
                      <a:pt x="3374" y="3702"/>
                      <a:pt x="3364" y="3699"/>
                      <a:pt x="3355" y="3694"/>
                    </a:cubicBezTo>
                    <a:close/>
                    <a:moveTo>
                      <a:pt x="1405" y="3696"/>
                    </a:moveTo>
                    <a:lnTo>
                      <a:pt x="1405" y="3696"/>
                    </a:lnTo>
                    <a:cubicBezTo>
                      <a:pt x="1376" y="3680"/>
                      <a:pt x="1366" y="3643"/>
                      <a:pt x="1383" y="3614"/>
                    </a:cubicBezTo>
                    <a:cubicBezTo>
                      <a:pt x="1399" y="3585"/>
                      <a:pt x="1436" y="3575"/>
                      <a:pt x="1465" y="3591"/>
                    </a:cubicBezTo>
                    <a:cubicBezTo>
                      <a:pt x="1494" y="3608"/>
                      <a:pt x="1504" y="3645"/>
                      <a:pt x="1488" y="3674"/>
                    </a:cubicBezTo>
                    <a:cubicBezTo>
                      <a:pt x="1476" y="3693"/>
                      <a:pt x="1456" y="3704"/>
                      <a:pt x="1435" y="3704"/>
                    </a:cubicBezTo>
                    <a:cubicBezTo>
                      <a:pt x="1425" y="3704"/>
                      <a:pt x="1415" y="3702"/>
                      <a:pt x="1405" y="3696"/>
                    </a:cubicBezTo>
                    <a:close/>
                    <a:moveTo>
                      <a:pt x="5207" y="3688"/>
                    </a:moveTo>
                    <a:cubicBezTo>
                      <a:pt x="5195" y="3657"/>
                      <a:pt x="5210" y="3622"/>
                      <a:pt x="5240" y="3610"/>
                    </a:cubicBezTo>
                    <a:cubicBezTo>
                      <a:pt x="5271" y="3597"/>
                      <a:pt x="5307" y="3612"/>
                      <a:pt x="5319" y="3643"/>
                    </a:cubicBezTo>
                    <a:cubicBezTo>
                      <a:pt x="5332" y="3674"/>
                      <a:pt x="5317" y="3709"/>
                      <a:pt x="5286" y="3722"/>
                    </a:cubicBezTo>
                    <a:cubicBezTo>
                      <a:pt x="5278" y="3725"/>
                      <a:pt x="5271" y="3726"/>
                      <a:pt x="5263" y="3726"/>
                    </a:cubicBezTo>
                    <a:cubicBezTo>
                      <a:pt x="5239" y="3726"/>
                      <a:pt x="5217" y="3712"/>
                      <a:pt x="5207" y="3688"/>
                    </a:cubicBezTo>
                    <a:close/>
                    <a:moveTo>
                      <a:pt x="4940" y="3695"/>
                    </a:moveTo>
                    <a:cubicBezTo>
                      <a:pt x="4940" y="3662"/>
                      <a:pt x="4967" y="3634"/>
                      <a:pt x="5000" y="3634"/>
                    </a:cubicBezTo>
                    <a:cubicBezTo>
                      <a:pt x="5034" y="3634"/>
                      <a:pt x="5061" y="3661"/>
                      <a:pt x="5061" y="3694"/>
                    </a:cubicBezTo>
                    <a:cubicBezTo>
                      <a:pt x="5062" y="3727"/>
                      <a:pt x="5035" y="3754"/>
                      <a:pt x="5002" y="3755"/>
                    </a:cubicBezTo>
                    <a:lnTo>
                      <a:pt x="5001" y="3755"/>
                    </a:lnTo>
                    <a:cubicBezTo>
                      <a:pt x="4968" y="3755"/>
                      <a:pt x="4941" y="3728"/>
                      <a:pt x="4940" y="3695"/>
                    </a:cubicBezTo>
                    <a:close/>
                    <a:moveTo>
                      <a:pt x="4730" y="3824"/>
                    </a:moveTo>
                    <a:cubicBezTo>
                      <a:pt x="4705" y="3802"/>
                      <a:pt x="4702" y="3764"/>
                      <a:pt x="4724" y="3738"/>
                    </a:cubicBezTo>
                    <a:cubicBezTo>
                      <a:pt x="4745" y="3713"/>
                      <a:pt x="4783" y="3710"/>
                      <a:pt x="4809" y="3732"/>
                    </a:cubicBezTo>
                    <a:cubicBezTo>
                      <a:pt x="4834" y="3754"/>
                      <a:pt x="4837" y="3792"/>
                      <a:pt x="4815" y="3817"/>
                    </a:cubicBezTo>
                    <a:lnTo>
                      <a:pt x="4815" y="3817"/>
                    </a:lnTo>
                    <a:cubicBezTo>
                      <a:pt x="4803" y="3831"/>
                      <a:pt x="4786" y="3838"/>
                      <a:pt x="4769" y="3838"/>
                    </a:cubicBezTo>
                    <a:cubicBezTo>
                      <a:pt x="4755" y="3838"/>
                      <a:pt x="4741" y="3833"/>
                      <a:pt x="4730" y="3824"/>
                    </a:cubicBezTo>
                    <a:close/>
                    <a:moveTo>
                      <a:pt x="4023" y="3841"/>
                    </a:moveTo>
                    <a:cubicBezTo>
                      <a:pt x="4010" y="3810"/>
                      <a:pt x="4025" y="3775"/>
                      <a:pt x="4056" y="3762"/>
                    </a:cubicBezTo>
                    <a:cubicBezTo>
                      <a:pt x="4086" y="3749"/>
                      <a:pt x="4122" y="3764"/>
                      <a:pt x="4134" y="3795"/>
                    </a:cubicBezTo>
                    <a:cubicBezTo>
                      <a:pt x="4147" y="3826"/>
                      <a:pt x="4133" y="3861"/>
                      <a:pt x="4102" y="3874"/>
                    </a:cubicBezTo>
                    <a:cubicBezTo>
                      <a:pt x="4094" y="3877"/>
                      <a:pt x="4086" y="3878"/>
                      <a:pt x="4079" y="3878"/>
                    </a:cubicBezTo>
                    <a:cubicBezTo>
                      <a:pt x="4055" y="3878"/>
                      <a:pt x="4032" y="3864"/>
                      <a:pt x="4023" y="3841"/>
                    </a:cubicBezTo>
                    <a:close/>
                    <a:moveTo>
                      <a:pt x="2609" y="3898"/>
                    </a:moveTo>
                    <a:cubicBezTo>
                      <a:pt x="2588" y="3871"/>
                      <a:pt x="2593" y="3833"/>
                      <a:pt x="2619" y="3813"/>
                    </a:cubicBezTo>
                    <a:cubicBezTo>
                      <a:pt x="2646" y="3792"/>
                      <a:pt x="2684" y="3797"/>
                      <a:pt x="2704" y="3823"/>
                    </a:cubicBezTo>
                    <a:cubicBezTo>
                      <a:pt x="2725" y="3850"/>
                      <a:pt x="2720" y="3888"/>
                      <a:pt x="2694" y="3908"/>
                    </a:cubicBezTo>
                    <a:cubicBezTo>
                      <a:pt x="2683" y="3916"/>
                      <a:pt x="2670" y="3921"/>
                      <a:pt x="2656" y="3921"/>
                    </a:cubicBezTo>
                    <a:cubicBezTo>
                      <a:pt x="2639" y="3921"/>
                      <a:pt x="2621" y="3913"/>
                      <a:pt x="2609" y="3898"/>
                    </a:cubicBezTo>
                    <a:close/>
                    <a:moveTo>
                      <a:pt x="4298" y="3935"/>
                    </a:moveTo>
                    <a:cubicBezTo>
                      <a:pt x="4267" y="3923"/>
                      <a:pt x="4252" y="3888"/>
                      <a:pt x="4264" y="3857"/>
                    </a:cubicBezTo>
                    <a:cubicBezTo>
                      <a:pt x="4276" y="3826"/>
                      <a:pt x="4311" y="3810"/>
                      <a:pt x="4342" y="3822"/>
                    </a:cubicBezTo>
                    <a:cubicBezTo>
                      <a:pt x="4373" y="3834"/>
                      <a:pt x="4389" y="3869"/>
                      <a:pt x="4376" y="3900"/>
                    </a:cubicBezTo>
                    <a:cubicBezTo>
                      <a:pt x="4367" y="3924"/>
                      <a:pt x="4344" y="3939"/>
                      <a:pt x="4320" y="3939"/>
                    </a:cubicBezTo>
                    <a:cubicBezTo>
                      <a:pt x="4313" y="3939"/>
                      <a:pt x="4306" y="3938"/>
                      <a:pt x="4298" y="3935"/>
                    </a:cubicBezTo>
                    <a:close/>
                    <a:moveTo>
                      <a:pt x="3763" y="3897"/>
                    </a:moveTo>
                    <a:cubicBezTo>
                      <a:pt x="3760" y="3863"/>
                      <a:pt x="3783" y="3833"/>
                      <a:pt x="3817" y="3830"/>
                    </a:cubicBezTo>
                    <a:cubicBezTo>
                      <a:pt x="3850" y="3826"/>
                      <a:pt x="3880" y="3850"/>
                      <a:pt x="3883" y="3883"/>
                    </a:cubicBezTo>
                    <a:cubicBezTo>
                      <a:pt x="3887" y="3916"/>
                      <a:pt x="3863" y="3946"/>
                      <a:pt x="3830" y="3950"/>
                    </a:cubicBezTo>
                    <a:cubicBezTo>
                      <a:pt x="3828" y="3950"/>
                      <a:pt x="3826" y="3950"/>
                      <a:pt x="3823" y="3950"/>
                    </a:cubicBezTo>
                    <a:cubicBezTo>
                      <a:pt x="3793" y="3950"/>
                      <a:pt x="3767" y="3927"/>
                      <a:pt x="3763" y="3897"/>
                    </a:cubicBezTo>
                    <a:close/>
                    <a:moveTo>
                      <a:pt x="4570" y="4009"/>
                    </a:moveTo>
                    <a:cubicBezTo>
                      <a:pt x="4537" y="4005"/>
                      <a:pt x="4513" y="3976"/>
                      <a:pt x="4516" y="3943"/>
                    </a:cubicBezTo>
                    <a:cubicBezTo>
                      <a:pt x="4519" y="3909"/>
                      <a:pt x="4549" y="3885"/>
                      <a:pt x="4582" y="3888"/>
                    </a:cubicBezTo>
                    <a:lnTo>
                      <a:pt x="4582" y="3888"/>
                    </a:lnTo>
                    <a:cubicBezTo>
                      <a:pt x="4615" y="3892"/>
                      <a:pt x="4639" y="3921"/>
                      <a:pt x="4636" y="3954"/>
                    </a:cubicBezTo>
                    <a:cubicBezTo>
                      <a:pt x="4633" y="3986"/>
                      <a:pt x="4607" y="4009"/>
                      <a:pt x="4576" y="4009"/>
                    </a:cubicBezTo>
                    <a:cubicBezTo>
                      <a:pt x="4574" y="4009"/>
                      <a:pt x="4572" y="4009"/>
                      <a:pt x="4570" y="4009"/>
                    </a:cubicBezTo>
                    <a:close/>
                    <a:moveTo>
                      <a:pt x="1753" y="4077"/>
                    </a:moveTo>
                    <a:cubicBezTo>
                      <a:pt x="1727" y="4056"/>
                      <a:pt x="1722" y="4018"/>
                      <a:pt x="1743" y="3992"/>
                    </a:cubicBezTo>
                    <a:cubicBezTo>
                      <a:pt x="1764" y="3966"/>
                      <a:pt x="1802" y="3962"/>
                      <a:pt x="1828" y="3982"/>
                    </a:cubicBezTo>
                    <a:cubicBezTo>
                      <a:pt x="1854" y="4003"/>
                      <a:pt x="1858" y="4041"/>
                      <a:pt x="1837" y="4067"/>
                    </a:cubicBezTo>
                    <a:cubicBezTo>
                      <a:pt x="1826" y="4082"/>
                      <a:pt x="1808" y="4090"/>
                      <a:pt x="1790" y="4090"/>
                    </a:cubicBezTo>
                    <a:cubicBezTo>
                      <a:pt x="1777" y="4090"/>
                      <a:pt x="1764" y="4086"/>
                      <a:pt x="1753" y="4077"/>
                    </a:cubicBezTo>
                    <a:close/>
                    <a:moveTo>
                      <a:pt x="2440" y="4090"/>
                    </a:moveTo>
                    <a:cubicBezTo>
                      <a:pt x="2410" y="4073"/>
                      <a:pt x="2400" y="4036"/>
                      <a:pt x="2417" y="4007"/>
                    </a:cubicBezTo>
                    <a:cubicBezTo>
                      <a:pt x="2433" y="3978"/>
                      <a:pt x="2470" y="3968"/>
                      <a:pt x="2499" y="3985"/>
                    </a:cubicBezTo>
                    <a:cubicBezTo>
                      <a:pt x="2528" y="4001"/>
                      <a:pt x="2538" y="4038"/>
                      <a:pt x="2522" y="4067"/>
                    </a:cubicBezTo>
                    <a:cubicBezTo>
                      <a:pt x="2511" y="4087"/>
                      <a:pt x="2490" y="4098"/>
                      <a:pt x="2469" y="4098"/>
                    </a:cubicBezTo>
                    <a:cubicBezTo>
                      <a:pt x="2459" y="4098"/>
                      <a:pt x="2449" y="4095"/>
                      <a:pt x="2440" y="4090"/>
                    </a:cubicBezTo>
                    <a:close/>
                    <a:moveTo>
                      <a:pt x="2247" y="4189"/>
                    </a:moveTo>
                    <a:cubicBezTo>
                      <a:pt x="2215" y="4180"/>
                      <a:pt x="2197" y="4146"/>
                      <a:pt x="2206" y="4115"/>
                    </a:cubicBezTo>
                    <a:cubicBezTo>
                      <a:pt x="2216" y="4082"/>
                      <a:pt x="2249" y="4064"/>
                      <a:pt x="2281" y="4074"/>
                    </a:cubicBezTo>
                    <a:cubicBezTo>
                      <a:pt x="2313" y="4083"/>
                      <a:pt x="2332" y="4117"/>
                      <a:pt x="2322" y="4148"/>
                    </a:cubicBezTo>
                    <a:cubicBezTo>
                      <a:pt x="2314" y="4175"/>
                      <a:pt x="2290" y="4192"/>
                      <a:pt x="2264" y="4192"/>
                    </a:cubicBezTo>
                    <a:cubicBezTo>
                      <a:pt x="2259" y="4192"/>
                      <a:pt x="2253" y="4191"/>
                      <a:pt x="2247" y="4189"/>
                    </a:cubicBezTo>
                    <a:close/>
                    <a:moveTo>
                      <a:pt x="1956" y="4172"/>
                    </a:moveTo>
                    <a:cubicBezTo>
                      <a:pt x="1951" y="4139"/>
                      <a:pt x="1975" y="4109"/>
                      <a:pt x="2008" y="4104"/>
                    </a:cubicBezTo>
                    <a:cubicBezTo>
                      <a:pt x="2041" y="4100"/>
                      <a:pt x="2071" y="4123"/>
                      <a:pt x="2076" y="4156"/>
                    </a:cubicBezTo>
                    <a:cubicBezTo>
                      <a:pt x="2080" y="4189"/>
                      <a:pt x="2057" y="4220"/>
                      <a:pt x="2024" y="4224"/>
                    </a:cubicBezTo>
                    <a:cubicBezTo>
                      <a:pt x="2021" y="4224"/>
                      <a:pt x="2019" y="4225"/>
                      <a:pt x="2016" y="4225"/>
                    </a:cubicBezTo>
                    <a:cubicBezTo>
                      <a:pt x="1986" y="4225"/>
                      <a:pt x="1960" y="4202"/>
                      <a:pt x="1956" y="4172"/>
                    </a:cubicBezTo>
                    <a:close/>
                    <a:moveTo>
                      <a:pt x="932" y="4266"/>
                    </a:moveTo>
                    <a:cubicBezTo>
                      <a:pt x="836" y="4266"/>
                      <a:pt x="740" y="4221"/>
                      <a:pt x="679" y="4137"/>
                    </a:cubicBezTo>
                    <a:cubicBezTo>
                      <a:pt x="577" y="3997"/>
                      <a:pt x="608" y="3801"/>
                      <a:pt x="748" y="3699"/>
                    </a:cubicBezTo>
                    <a:lnTo>
                      <a:pt x="2293" y="2577"/>
                    </a:lnTo>
                    <a:lnTo>
                      <a:pt x="748" y="1454"/>
                    </a:lnTo>
                    <a:cubicBezTo>
                      <a:pt x="608" y="1353"/>
                      <a:pt x="577" y="1157"/>
                      <a:pt x="679" y="1017"/>
                    </a:cubicBezTo>
                    <a:cubicBezTo>
                      <a:pt x="780" y="878"/>
                      <a:pt x="976" y="847"/>
                      <a:pt x="1116" y="948"/>
                    </a:cubicBezTo>
                    <a:lnTo>
                      <a:pt x="3010" y="2324"/>
                    </a:lnTo>
                    <a:cubicBezTo>
                      <a:pt x="3090" y="2383"/>
                      <a:pt x="3139" y="2477"/>
                      <a:pt x="3139" y="2577"/>
                    </a:cubicBezTo>
                    <a:cubicBezTo>
                      <a:pt x="3139" y="2677"/>
                      <a:pt x="3090" y="2771"/>
                      <a:pt x="3010" y="2830"/>
                    </a:cubicBezTo>
                    <a:lnTo>
                      <a:pt x="1116" y="4206"/>
                    </a:lnTo>
                    <a:cubicBezTo>
                      <a:pt x="1060" y="4246"/>
                      <a:pt x="996" y="4266"/>
                      <a:pt x="932" y="4266"/>
                    </a:cubicBezTo>
                    <a:close/>
                    <a:moveTo>
                      <a:pt x="3549" y="5116"/>
                    </a:moveTo>
                    <a:cubicBezTo>
                      <a:pt x="3417" y="5116"/>
                      <a:pt x="3294" y="5032"/>
                      <a:pt x="3251" y="4900"/>
                    </a:cubicBezTo>
                    <a:lnTo>
                      <a:pt x="2816" y="3561"/>
                    </a:lnTo>
                    <a:cubicBezTo>
                      <a:pt x="2763" y="3397"/>
                      <a:pt x="2853" y="3220"/>
                      <a:pt x="3017" y="3167"/>
                    </a:cubicBezTo>
                    <a:cubicBezTo>
                      <a:pt x="3182" y="3113"/>
                      <a:pt x="3358" y="3203"/>
                      <a:pt x="3412" y="3368"/>
                    </a:cubicBezTo>
                    <a:lnTo>
                      <a:pt x="3847" y="4706"/>
                    </a:lnTo>
                    <a:cubicBezTo>
                      <a:pt x="3900" y="4871"/>
                      <a:pt x="3810" y="5047"/>
                      <a:pt x="3646" y="5100"/>
                    </a:cubicBezTo>
                    <a:cubicBezTo>
                      <a:pt x="3613" y="5111"/>
                      <a:pt x="3581" y="5116"/>
                      <a:pt x="3549" y="5116"/>
                    </a:cubicBezTo>
                    <a:close/>
                    <a:moveTo>
                      <a:pt x="5166" y="2890"/>
                    </a:moveTo>
                    <a:lnTo>
                      <a:pt x="3759" y="2890"/>
                    </a:lnTo>
                    <a:cubicBezTo>
                      <a:pt x="3586" y="2890"/>
                      <a:pt x="3446" y="2750"/>
                      <a:pt x="3446" y="2577"/>
                    </a:cubicBezTo>
                    <a:cubicBezTo>
                      <a:pt x="3446" y="2404"/>
                      <a:pt x="3586" y="2264"/>
                      <a:pt x="3759" y="2264"/>
                    </a:cubicBezTo>
                    <a:lnTo>
                      <a:pt x="5166" y="2264"/>
                    </a:lnTo>
                    <a:cubicBezTo>
                      <a:pt x="5339" y="2264"/>
                      <a:pt x="5479" y="2404"/>
                      <a:pt x="5479" y="2577"/>
                    </a:cubicBezTo>
                    <a:cubicBezTo>
                      <a:pt x="5479" y="2750"/>
                      <a:pt x="5339" y="2890"/>
                      <a:pt x="5166" y="2890"/>
                    </a:cubicBezTo>
                    <a:close/>
                    <a:moveTo>
                      <a:pt x="3114" y="2003"/>
                    </a:moveTo>
                    <a:cubicBezTo>
                      <a:pt x="3082" y="2003"/>
                      <a:pt x="3049" y="1998"/>
                      <a:pt x="3017" y="1987"/>
                    </a:cubicBezTo>
                    <a:cubicBezTo>
                      <a:pt x="2853" y="1934"/>
                      <a:pt x="2763" y="1757"/>
                      <a:pt x="2816" y="1593"/>
                    </a:cubicBezTo>
                    <a:lnTo>
                      <a:pt x="3251" y="254"/>
                    </a:lnTo>
                    <a:cubicBezTo>
                      <a:pt x="3305" y="90"/>
                      <a:pt x="3481" y="0"/>
                      <a:pt x="3646" y="53"/>
                    </a:cubicBezTo>
                    <a:cubicBezTo>
                      <a:pt x="3810" y="107"/>
                      <a:pt x="3900" y="283"/>
                      <a:pt x="3847" y="448"/>
                    </a:cubicBezTo>
                    <a:lnTo>
                      <a:pt x="3412" y="1786"/>
                    </a:lnTo>
                    <a:cubicBezTo>
                      <a:pt x="3369" y="1919"/>
                      <a:pt x="3246" y="2003"/>
                      <a:pt x="3114" y="2003"/>
                    </a:cubicBezTo>
                    <a:close/>
                    <a:moveTo>
                      <a:pt x="7181" y="1072"/>
                    </a:moveTo>
                    <a:lnTo>
                      <a:pt x="7181" y="1621"/>
                    </a:lnTo>
                    <a:lnTo>
                      <a:pt x="6926" y="1621"/>
                    </a:lnTo>
                    <a:lnTo>
                      <a:pt x="6926" y="642"/>
                    </a:lnTo>
                    <a:lnTo>
                      <a:pt x="7169" y="642"/>
                    </a:lnTo>
                    <a:lnTo>
                      <a:pt x="7572" y="1193"/>
                    </a:lnTo>
                    <a:lnTo>
                      <a:pt x="7572" y="642"/>
                    </a:lnTo>
                    <a:lnTo>
                      <a:pt x="7826" y="642"/>
                    </a:lnTo>
                    <a:lnTo>
                      <a:pt x="7826" y="1621"/>
                    </a:lnTo>
                    <a:lnTo>
                      <a:pt x="7584" y="1621"/>
                    </a:lnTo>
                    <a:lnTo>
                      <a:pt x="7181" y="1072"/>
                    </a:lnTo>
                    <a:close/>
                    <a:moveTo>
                      <a:pt x="8336" y="1433"/>
                    </a:moveTo>
                    <a:cubicBezTo>
                      <a:pt x="8336" y="1391"/>
                      <a:pt x="8306" y="1356"/>
                      <a:pt x="8256" y="1356"/>
                    </a:cubicBezTo>
                    <a:cubicBezTo>
                      <a:pt x="8204" y="1356"/>
                      <a:pt x="8172" y="1391"/>
                      <a:pt x="8172" y="1433"/>
                    </a:cubicBezTo>
                    <a:cubicBezTo>
                      <a:pt x="8172" y="1479"/>
                      <a:pt x="8204" y="1517"/>
                      <a:pt x="8256" y="1517"/>
                    </a:cubicBezTo>
                    <a:cubicBezTo>
                      <a:pt x="8304" y="1517"/>
                      <a:pt x="8336" y="1481"/>
                      <a:pt x="8336" y="1433"/>
                    </a:cubicBezTo>
                    <a:close/>
                    <a:moveTo>
                      <a:pt x="8353" y="871"/>
                    </a:moveTo>
                    <a:lnTo>
                      <a:pt x="8165" y="871"/>
                    </a:lnTo>
                    <a:lnTo>
                      <a:pt x="8264" y="678"/>
                    </a:lnTo>
                    <a:lnTo>
                      <a:pt x="8534" y="678"/>
                    </a:lnTo>
                    <a:lnTo>
                      <a:pt x="8353" y="871"/>
                    </a:lnTo>
                    <a:close/>
                    <a:moveTo>
                      <a:pt x="8353" y="1556"/>
                    </a:moveTo>
                    <a:cubicBezTo>
                      <a:pt x="8313" y="1604"/>
                      <a:pt x="8250" y="1643"/>
                      <a:pt x="8159" y="1643"/>
                    </a:cubicBezTo>
                    <a:cubicBezTo>
                      <a:pt x="8019" y="1643"/>
                      <a:pt x="7935" y="1555"/>
                      <a:pt x="7935" y="1437"/>
                    </a:cubicBezTo>
                    <a:cubicBezTo>
                      <a:pt x="7935" y="1324"/>
                      <a:pt x="8019" y="1232"/>
                      <a:pt x="8169" y="1232"/>
                    </a:cubicBezTo>
                    <a:cubicBezTo>
                      <a:pt x="8241" y="1232"/>
                      <a:pt x="8296" y="1251"/>
                      <a:pt x="8334" y="1278"/>
                    </a:cubicBezTo>
                    <a:lnTo>
                      <a:pt x="8334" y="1252"/>
                    </a:lnTo>
                    <a:cubicBezTo>
                      <a:pt x="8334" y="1159"/>
                      <a:pt x="8283" y="1132"/>
                      <a:pt x="8193" y="1132"/>
                    </a:cubicBezTo>
                    <a:cubicBezTo>
                      <a:pt x="8155" y="1132"/>
                      <a:pt x="8109" y="1139"/>
                      <a:pt x="8031" y="1155"/>
                    </a:cubicBezTo>
                    <a:lnTo>
                      <a:pt x="8029" y="968"/>
                    </a:lnTo>
                    <a:cubicBezTo>
                      <a:pt x="8110" y="953"/>
                      <a:pt x="8164" y="947"/>
                      <a:pt x="8246" y="947"/>
                    </a:cubicBezTo>
                    <a:cubicBezTo>
                      <a:pt x="8455" y="947"/>
                      <a:pt x="8567" y="1044"/>
                      <a:pt x="8567" y="1197"/>
                    </a:cubicBezTo>
                    <a:lnTo>
                      <a:pt x="8567" y="1621"/>
                    </a:lnTo>
                    <a:lnTo>
                      <a:pt x="8353" y="1621"/>
                    </a:lnTo>
                    <a:lnTo>
                      <a:pt x="8353" y="1556"/>
                    </a:lnTo>
                    <a:close/>
                    <a:moveTo>
                      <a:pt x="8924" y="1621"/>
                    </a:moveTo>
                    <a:lnTo>
                      <a:pt x="8690" y="1621"/>
                    </a:lnTo>
                    <a:lnTo>
                      <a:pt x="8690" y="964"/>
                    </a:lnTo>
                    <a:lnTo>
                      <a:pt x="8912" y="964"/>
                    </a:lnTo>
                    <a:lnTo>
                      <a:pt x="8912" y="1111"/>
                    </a:lnTo>
                    <a:cubicBezTo>
                      <a:pt x="8931" y="1063"/>
                      <a:pt x="9002" y="958"/>
                      <a:pt x="9102" y="958"/>
                    </a:cubicBezTo>
                    <a:lnTo>
                      <a:pt x="9126" y="958"/>
                    </a:lnTo>
                    <a:lnTo>
                      <a:pt x="9126" y="1214"/>
                    </a:lnTo>
                    <a:cubicBezTo>
                      <a:pt x="9115" y="1210"/>
                      <a:pt x="9098" y="1209"/>
                      <a:pt x="9084" y="1209"/>
                    </a:cubicBezTo>
                    <a:cubicBezTo>
                      <a:pt x="8985" y="1209"/>
                      <a:pt x="8924" y="1264"/>
                      <a:pt x="8924" y="1304"/>
                    </a:cubicBezTo>
                    <a:lnTo>
                      <a:pt x="8924" y="1621"/>
                    </a:lnTo>
                    <a:close/>
                    <a:moveTo>
                      <a:pt x="9423" y="1292"/>
                    </a:moveTo>
                    <a:cubicBezTo>
                      <a:pt x="9423" y="1383"/>
                      <a:pt x="9488" y="1450"/>
                      <a:pt x="9574" y="1450"/>
                    </a:cubicBezTo>
                    <a:cubicBezTo>
                      <a:pt x="9659" y="1450"/>
                      <a:pt x="9726" y="1383"/>
                      <a:pt x="9726" y="1292"/>
                    </a:cubicBezTo>
                    <a:cubicBezTo>
                      <a:pt x="9726" y="1205"/>
                      <a:pt x="9659" y="1135"/>
                      <a:pt x="9574" y="1135"/>
                    </a:cubicBezTo>
                    <a:cubicBezTo>
                      <a:pt x="9488" y="1135"/>
                      <a:pt x="9423" y="1205"/>
                      <a:pt x="9423" y="1292"/>
                    </a:cubicBezTo>
                    <a:close/>
                    <a:moveTo>
                      <a:pt x="9966" y="1292"/>
                    </a:moveTo>
                    <a:cubicBezTo>
                      <a:pt x="9966" y="1496"/>
                      <a:pt x="9798" y="1651"/>
                      <a:pt x="9574" y="1651"/>
                    </a:cubicBezTo>
                    <a:cubicBezTo>
                      <a:pt x="9350" y="1651"/>
                      <a:pt x="9181" y="1496"/>
                      <a:pt x="9181" y="1292"/>
                    </a:cubicBezTo>
                    <a:cubicBezTo>
                      <a:pt x="9181" y="1089"/>
                      <a:pt x="9350" y="934"/>
                      <a:pt x="9574" y="934"/>
                    </a:cubicBezTo>
                    <a:cubicBezTo>
                      <a:pt x="9798" y="934"/>
                      <a:pt x="9966" y="1089"/>
                      <a:pt x="9966" y="1292"/>
                    </a:cubicBezTo>
                    <a:close/>
                    <a:moveTo>
                      <a:pt x="10422" y="1144"/>
                    </a:moveTo>
                    <a:cubicBezTo>
                      <a:pt x="10339" y="1144"/>
                      <a:pt x="10275" y="1207"/>
                      <a:pt x="10275" y="1292"/>
                    </a:cubicBezTo>
                    <a:cubicBezTo>
                      <a:pt x="10275" y="1375"/>
                      <a:pt x="10339" y="1441"/>
                      <a:pt x="10422" y="1441"/>
                    </a:cubicBezTo>
                    <a:cubicBezTo>
                      <a:pt x="10506" y="1441"/>
                      <a:pt x="10573" y="1375"/>
                      <a:pt x="10573" y="1292"/>
                    </a:cubicBezTo>
                    <a:cubicBezTo>
                      <a:pt x="10573" y="1209"/>
                      <a:pt x="10506" y="1144"/>
                      <a:pt x="10422" y="1144"/>
                    </a:cubicBezTo>
                    <a:close/>
                    <a:moveTo>
                      <a:pt x="10583" y="1522"/>
                    </a:moveTo>
                    <a:cubicBezTo>
                      <a:pt x="10531" y="1596"/>
                      <a:pt x="10447" y="1642"/>
                      <a:pt x="10340" y="1642"/>
                    </a:cubicBezTo>
                    <a:cubicBezTo>
                      <a:pt x="10167" y="1642"/>
                      <a:pt x="10033" y="1497"/>
                      <a:pt x="10033" y="1298"/>
                    </a:cubicBezTo>
                    <a:cubicBezTo>
                      <a:pt x="10033" y="1097"/>
                      <a:pt x="10167" y="943"/>
                      <a:pt x="10340" y="943"/>
                    </a:cubicBezTo>
                    <a:cubicBezTo>
                      <a:pt x="10433" y="943"/>
                      <a:pt x="10514" y="984"/>
                      <a:pt x="10567" y="1048"/>
                    </a:cubicBezTo>
                    <a:lnTo>
                      <a:pt x="10567" y="597"/>
                    </a:lnTo>
                    <a:lnTo>
                      <a:pt x="10801" y="597"/>
                    </a:lnTo>
                    <a:lnTo>
                      <a:pt x="10801" y="1621"/>
                    </a:lnTo>
                    <a:lnTo>
                      <a:pt x="10583" y="1621"/>
                    </a:lnTo>
                    <a:lnTo>
                      <a:pt x="10583" y="1522"/>
                    </a:lnTo>
                    <a:close/>
                    <a:moveTo>
                      <a:pt x="11160" y="1621"/>
                    </a:moveTo>
                    <a:lnTo>
                      <a:pt x="10926" y="1621"/>
                    </a:lnTo>
                    <a:lnTo>
                      <a:pt x="10926" y="964"/>
                    </a:lnTo>
                    <a:lnTo>
                      <a:pt x="11146" y="964"/>
                    </a:lnTo>
                    <a:lnTo>
                      <a:pt x="11146" y="1050"/>
                    </a:lnTo>
                    <a:cubicBezTo>
                      <a:pt x="11183" y="1004"/>
                      <a:pt x="11257" y="949"/>
                      <a:pt x="11363" y="949"/>
                    </a:cubicBezTo>
                    <a:cubicBezTo>
                      <a:pt x="11492" y="949"/>
                      <a:pt x="11595" y="1041"/>
                      <a:pt x="11595" y="1191"/>
                    </a:cubicBezTo>
                    <a:lnTo>
                      <a:pt x="11595" y="1621"/>
                    </a:lnTo>
                    <a:lnTo>
                      <a:pt x="11363" y="1621"/>
                    </a:lnTo>
                    <a:lnTo>
                      <a:pt x="11363" y="1262"/>
                    </a:lnTo>
                    <a:cubicBezTo>
                      <a:pt x="11363" y="1185"/>
                      <a:pt x="11321" y="1155"/>
                      <a:pt x="11263" y="1155"/>
                    </a:cubicBezTo>
                    <a:cubicBezTo>
                      <a:pt x="11211" y="1155"/>
                      <a:pt x="11160" y="1194"/>
                      <a:pt x="11160" y="1251"/>
                    </a:cubicBezTo>
                    <a:lnTo>
                      <a:pt x="11160" y="1621"/>
                    </a:lnTo>
                    <a:close/>
                    <a:moveTo>
                      <a:pt x="11931" y="871"/>
                    </a:moveTo>
                    <a:lnTo>
                      <a:pt x="11743" y="871"/>
                    </a:lnTo>
                    <a:lnTo>
                      <a:pt x="11841" y="678"/>
                    </a:lnTo>
                    <a:lnTo>
                      <a:pt x="12112" y="678"/>
                    </a:lnTo>
                    <a:lnTo>
                      <a:pt x="11931" y="871"/>
                    </a:lnTo>
                    <a:close/>
                    <a:moveTo>
                      <a:pt x="11949" y="1621"/>
                    </a:moveTo>
                    <a:lnTo>
                      <a:pt x="11718" y="1621"/>
                    </a:lnTo>
                    <a:lnTo>
                      <a:pt x="11718" y="964"/>
                    </a:lnTo>
                    <a:lnTo>
                      <a:pt x="11949" y="964"/>
                    </a:lnTo>
                    <a:lnTo>
                      <a:pt x="11949" y="1621"/>
                    </a:lnTo>
                    <a:close/>
                    <a:moveTo>
                      <a:pt x="7288" y="2769"/>
                    </a:moveTo>
                    <a:cubicBezTo>
                      <a:pt x="7372" y="2769"/>
                      <a:pt x="7437" y="2706"/>
                      <a:pt x="7437" y="2621"/>
                    </a:cubicBezTo>
                    <a:cubicBezTo>
                      <a:pt x="7437" y="2538"/>
                      <a:pt x="7372" y="2473"/>
                      <a:pt x="7288" y="2473"/>
                    </a:cubicBezTo>
                    <a:cubicBezTo>
                      <a:pt x="7204" y="2473"/>
                      <a:pt x="7137" y="2538"/>
                      <a:pt x="7137" y="2621"/>
                    </a:cubicBezTo>
                    <a:cubicBezTo>
                      <a:pt x="7137" y="2705"/>
                      <a:pt x="7204" y="2769"/>
                      <a:pt x="7288" y="2769"/>
                    </a:cubicBezTo>
                    <a:close/>
                    <a:moveTo>
                      <a:pt x="7144" y="2865"/>
                    </a:moveTo>
                    <a:lnTo>
                      <a:pt x="7144" y="3229"/>
                    </a:lnTo>
                    <a:lnTo>
                      <a:pt x="6910" y="3229"/>
                    </a:lnTo>
                    <a:lnTo>
                      <a:pt x="6910" y="2293"/>
                    </a:lnTo>
                    <a:lnTo>
                      <a:pt x="7128" y="2293"/>
                    </a:lnTo>
                    <a:lnTo>
                      <a:pt x="7128" y="2390"/>
                    </a:lnTo>
                    <a:cubicBezTo>
                      <a:pt x="7182" y="2317"/>
                      <a:pt x="7265" y="2272"/>
                      <a:pt x="7371" y="2272"/>
                    </a:cubicBezTo>
                    <a:cubicBezTo>
                      <a:pt x="7543" y="2272"/>
                      <a:pt x="7678" y="2416"/>
                      <a:pt x="7678" y="2616"/>
                    </a:cubicBezTo>
                    <a:cubicBezTo>
                      <a:pt x="7678" y="2817"/>
                      <a:pt x="7543" y="2970"/>
                      <a:pt x="7371" y="2970"/>
                    </a:cubicBezTo>
                    <a:cubicBezTo>
                      <a:pt x="7278" y="2970"/>
                      <a:pt x="7198" y="2929"/>
                      <a:pt x="7144" y="2865"/>
                    </a:cubicBezTo>
                    <a:close/>
                    <a:moveTo>
                      <a:pt x="8010" y="2949"/>
                    </a:moveTo>
                    <a:lnTo>
                      <a:pt x="7779" y="2949"/>
                    </a:lnTo>
                    <a:lnTo>
                      <a:pt x="7779" y="1925"/>
                    </a:lnTo>
                    <a:lnTo>
                      <a:pt x="8010" y="1925"/>
                    </a:lnTo>
                    <a:lnTo>
                      <a:pt x="8010" y="2949"/>
                    </a:lnTo>
                    <a:close/>
                    <a:moveTo>
                      <a:pt x="8498" y="2761"/>
                    </a:moveTo>
                    <a:cubicBezTo>
                      <a:pt x="8498" y="2719"/>
                      <a:pt x="8468" y="2684"/>
                      <a:pt x="8418" y="2684"/>
                    </a:cubicBezTo>
                    <a:cubicBezTo>
                      <a:pt x="8367" y="2684"/>
                      <a:pt x="8334" y="2719"/>
                      <a:pt x="8334" y="2761"/>
                    </a:cubicBezTo>
                    <a:cubicBezTo>
                      <a:pt x="8334" y="2807"/>
                      <a:pt x="8367" y="2845"/>
                      <a:pt x="8418" y="2845"/>
                    </a:cubicBezTo>
                    <a:cubicBezTo>
                      <a:pt x="8467" y="2845"/>
                      <a:pt x="8498" y="2810"/>
                      <a:pt x="8498" y="2761"/>
                    </a:cubicBezTo>
                    <a:close/>
                    <a:moveTo>
                      <a:pt x="8516" y="2200"/>
                    </a:moveTo>
                    <a:lnTo>
                      <a:pt x="8328" y="2200"/>
                    </a:lnTo>
                    <a:lnTo>
                      <a:pt x="8426" y="2007"/>
                    </a:lnTo>
                    <a:lnTo>
                      <a:pt x="8697" y="2007"/>
                    </a:lnTo>
                    <a:lnTo>
                      <a:pt x="8516" y="2200"/>
                    </a:lnTo>
                    <a:close/>
                    <a:moveTo>
                      <a:pt x="8516" y="2885"/>
                    </a:moveTo>
                    <a:cubicBezTo>
                      <a:pt x="8476" y="2932"/>
                      <a:pt x="8413" y="2971"/>
                      <a:pt x="8321" y="2971"/>
                    </a:cubicBezTo>
                    <a:cubicBezTo>
                      <a:pt x="8182" y="2971"/>
                      <a:pt x="8098" y="2883"/>
                      <a:pt x="8098" y="2765"/>
                    </a:cubicBezTo>
                    <a:cubicBezTo>
                      <a:pt x="8098" y="2652"/>
                      <a:pt x="8182" y="2561"/>
                      <a:pt x="8332" y="2561"/>
                    </a:cubicBezTo>
                    <a:cubicBezTo>
                      <a:pt x="8404" y="2561"/>
                      <a:pt x="8459" y="2579"/>
                      <a:pt x="8497" y="2607"/>
                    </a:cubicBezTo>
                    <a:lnTo>
                      <a:pt x="8497" y="2580"/>
                    </a:lnTo>
                    <a:cubicBezTo>
                      <a:pt x="8497" y="2487"/>
                      <a:pt x="8446" y="2461"/>
                      <a:pt x="8355" y="2461"/>
                    </a:cubicBezTo>
                    <a:cubicBezTo>
                      <a:pt x="8317" y="2461"/>
                      <a:pt x="8271" y="2467"/>
                      <a:pt x="8194" y="2483"/>
                    </a:cubicBezTo>
                    <a:lnTo>
                      <a:pt x="8191" y="2297"/>
                    </a:lnTo>
                    <a:cubicBezTo>
                      <a:pt x="8273" y="2281"/>
                      <a:pt x="8327" y="2276"/>
                      <a:pt x="8409" y="2276"/>
                    </a:cubicBezTo>
                    <a:cubicBezTo>
                      <a:pt x="8618" y="2276"/>
                      <a:pt x="8729" y="2373"/>
                      <a:pt x="8729" y="2525"/>
                    </a:cubicBezTo>
                    <a:lnTo>
                      <a:pt x="8729" y="2949"/>
                    </a:lnTo>
                    <a:lnTo>
                      <a:pt x="8516" y="2949"/>
                    </a:lnTo>
                    <a:lnTo>
                      <a:pt x="8516" y="2885"/>
                    </a:lnTo>
                    <a:close/>
                    <a:moveTo>
                      <a:pt x="9086" y="2949"/>
                    </a:moveTo>
                    <a:lnTo>
                      <a:pt x="8853" y="2949"/>
                    </a:lnTo>
                    <a:lnTo>
                      <a:pt x="8853" y="2293"/>
                    </a:lnTo>
                    <a:lnTo>
                      <a:pt x="9073" y="2293"/>
                    </a:lnTo>
                    <a:lnTo>
                      <a:pt x="9073" y="2378"/>
                    </a:lnTo>
                    <a:cubicBezTo>
                      <a:pt x="9110" y="2332"/>
                      <a:pt x="9184" y="2277"/>
                      <a:pt x="9290" y="2277"/>
                    </a:cubicBezTo>
                    <a:cubicBezTo>
                      <a:pt x="9418" y="2277"/>
                      <a:pt x="9522" y="2369"/>
                      <a:pt x="9522" y="2520"/>
                    </a:cubicBezTo>
                    <a:lnTo>
                      <a:pt x="9522" y="2949"/>
                    </a:lnTo>
                    <a:lnTo>
                      <a:pt x="9290" y="2949"/>
                    </a:lnTo>
                    <a:lnTo>
                      <a:pt x="9290" y="2591"/>
                    </a:lnTo>
                    <a:cubicBezTo>
                      <a:pt x="9290" y="2513"/>
                      <a:pt x="9248" y="2483"/>
                      <a:pt x="9190" y="2483"/>
                    </a:cubicBezTo>
                    <a:cubicBezTo>
                      <a:pt x="9138" y="2483"/>
                      <a:pt x="9086" y="2523"/>
                      <a:pt x="9086" y="2579"/>
                    </a:cubicBezTo>
                    <a:lnTo>
                      <a:pt x="9086" y="2949"/>
                    </a:lnTo>
                    <a:close/>
                    <a:moveTo>
                      <a:pt x="7127" y="3949"/>
                    </a:moveTo>
                    <a:cubicBezTo>
                      <a:pt x="7127" y="4040"/>
                      <a:pt x="7192" y="4107"/>
                      <a:pt x="7278" y="4107"/>
                    </a:cubicBezTo>
                    <a:cubicBezTo>
                      <a:pt x="7363" y="4107"/>
                      <a:pt x="7430" y="4040"/>
                      <a:pt x="7430" y="3949"/>
                    </a:cubicBezTo>
                    <a:cubicBezTo>
                      <a:pt x="7430" y="3861"/>
                      <a:pt x="7363" y="3792"/>
                      <a:pt x="7278" y="3792"/>
                    </a:cubicBezTo>
                    <a:cubicBezTo>
                      <a:pt x="7192" y="3792"/>
                      <a:pt x="7127" y="3861"/>
                      <a:pt x="7127" y="3949"/>
                    </a:cubicBezTo>
                    <a:close/>
                    <a:moveTo>
                      <a:pt x="7670" y="3949"/>
                    </a:moveTo>
                    <a:cubicBezTo>
                      <a:pt x="7670" y="4153"/>
                      <a:pt x="7502" y="4308"/>
                      <a:pt x="7278" y="4308"/>
                    </a:cubicBezTo>
                    <a:cubicBezTo>
                      <a:pt x="7055" y="4308"/>
                      <a:pt x="6885" y="4153"/>
                      <a:pt x="6885" y="3949"/>
                    </a:cubicBezTo>
                    <a:cubicBezTo>
                      <a:pt x="6885" y="3746"/>
                      <a:pt x="7055" y="3591"/>
                      <a:pt x="7278" y="3591"/>
                    </a:cubicBezTo>
                    <a:cubicBezTo>
                      <a:pt x="7502" y="3591"/>
                      <a:pt x="7670" y="3746"/>
                      <a:pt x="7670" y="3949"/>
                    </a:cubicBezTo>
                    <a:close/>
                    <a:moveTo>
                      <a:pt x="8141" y="4098"/>
                    </a:moveTo>
                    <a:cubicBezTo>
                      <a:pt x="8225" y="4098"/>
                      <a:pt x="8290" y="4032"/>
                      <a:pt x="8290" y="3949"/>
                    </a:cubicBezTo>
                    <a:cubicBezTo>
                      <a:pt x="8290" y="3864"/>
                      <a:pt x="8225" y="3801"/>
                      <a:pt x="8141" y="3801"/>
                    </a:cubicBezTo>
                    <a:cubicBezTo>
                      <a:pt x="8057" y="3801"/>
                      <a:pt x="7990" y="3865"/>
                      <a:pt x="7990" y="3949"/>
                    </a:cubicBezTo>
                    <a:cubicBezTo>
                      <a:pt x="7990" y="4032"/>
                      <a:pt x="8057" y="4098"/>
                      <a:pt x="8141" y="4098"/>
                    </a:cubicBezTo>
                    <a:close/>
                    <a:moveTo>
                      <a:pt x="8224" y="4299"/>
                    </a:moveTo>
                    <a:cubicBezTo>
                      <a:pt x="8118" y="4299"/>
                      <a:pt x="8035" y="4254"/>
                      <a:pt x="7981" y="4180"/>
                    </a:cubicBezTo>
                    <a:lnTo>
                      <a:pt x="7981" y="4278"/>
                    </a:lnTo>
                    <a:lnTo>
                      <a:pt x="7763" y="4278"/>
                    </a:lnTo>
                    <a:lnTo>
                      <a:pt x="7763" y="3254"/>
                    </a:lnTo>
                    <a:lnTo>
                      <a:pt x="7997" y="3254"/>
                    </a:lnTo>
                    <a:lnTo>
                      <a:pt x="7997" y="3705"/>
                    </a:lnTo>
                    <a:cubicBezTo>
                      <a:pt x="8051" y="3641"/>
                      <a:pt x="8131" y="3600"/>
                      <a:pt x="8224" y="3600"/>
                    </a:cubicBezTo>
                    <a:cubicBezTo>
                      <a:pt x="8396" y="3600"/>
                      <a:pt x="8531" y="3754"/>
                      <a:pt x="8531" y="3955"/>
                    </a:cubicBezTo>
                    <a:cubicBezTo>
                      <a:pt x="8531" y="4154"/>
                      <a:pt x="8396" y="4299"/>
                      <a:pt x="8224" y="4299"/>
                    </a:cubicBezTo>
                    <a:close/>
                    <a:moveTo>
                      <a:pt x="8863" y="4278"/>
                    </a:moveTo>
                    <a:lnTo>
                      <a:pt x="8629" y="4278"/>
                    </a:lnTo>
                    <a:lnTo>
                      <a:pt x="8629" y="3621"/>
                    </a:lnTo>
                    <a:lnTo>
                      <a:pt x="8850" y="3621"/>
                    </a:lnTo>
                    <a:lnTo>
                      <a:pt x="8850" y="3707"/>
                    </a:lnTo>
                    <a:cubicBezTo>
                      <a:pt x="8886" y="3661"/>
                      <a:pt x="8960" y="3606"/>
                      <a:pt x="9066" y="3606"/>
                    </a:cubicBezTo>
                    <a:cubicBezTo>
                      <a:pt x="9195" y="3606"/>
                      <a:pt x="9298" y="3697"/>
                      <a:pt x="9298" y="3848"/>
                    </a:cubicBezTo>
                    <a:lnTo>
                      <a:pt x="9298" y="4278"/>
                    </a:lnTo>
                    <a:lnTo>
                      <a:pt x="9066" y="4278"/>
                    </a:lnTo>
                    <a:lnTo>
                      <a:pt x="9066" y="3919"/>
                    </a:lnTo>
                    <a:cubicBezTo>
                      <a:pt x="9066" y="3842"/>
                      <a:pt x="9024" y="3812"/>
                      <a:pt x="8966" y="3812"/>
                    </a:cubicBezTo>
                    <a:cubicBezTo>
                      <a:pt x="8914" y="3812"/>
                      <a:pt x="8863" y="3851"/>
                      <a:pt x="8863" y="3907"/>
                    </a:cubicBezTo>
                    <a:lnTo>
                      <a:pt x="8863" y="4278"/>
                    </a:lnTo>
                    <a:close/>
                    <a:moveTo>
                      <a:pt x="9629" y="3949"/>
                    </a:moveTo>
                    <a:cubicBezTo>
                      <a:pt x="9629" y="4040"/>
                      <a:pt x="9694" y="4107"/>
                      <a:pt x="9780" y="4107"/>
                    </a:cubicBezTo>
                    <a:cubicBezTo>
                      <a:pt x="9865" y="4107"/>
                      <a:pt x="9932" y="4040"/>
                      <a:pt x="9932" y="3949"/>
                    </a:cubicBezTo>
                    <a:cubicBezTo>
                      <a:pt x="9932" y="3861"/>
                      <a:pt x="9865" y="3792"/>
                      <a:pt x="9780" y="3792"/>
                    </a:cubicBezTo>
                    <a:cubicBezTo>
                      <a:pt x="9694" y="3792"/>
                      <a:pt x="9629" y="3861"/>
                      <a:pt x="9629" y="3949"/>
                    </a:cubicBezTo>
                    <a:close/>
                    <a:moveTo>
                      <a:pt x="10172" y="3949"/>
                    </a:moveTo>
                    <a:cubicBezTo>
                      <a:pt x="10172" y="4153"/>
                      <a:pt x="10004" y="4308"/>
                      <a:pt x="9780" y="4308"/>
                    </a:cubicBezTo>
                    <a:cubicBezTo>
                      <a:pt x="9557" y="4308"/>
                      <a:pt x="9387" y="4153"/>
                      <a:pt x="9387" y="3949"/>
                    </a:cubicBezTo>
                    <a:cubicBezTo>
                      <a:pt x="9387" y="3746"/>
                      <a:pt x="9557" y="3591"/>
                      <a:pt x="9780" y="3591"/>
                    </a:cubicBezTo>
                    <a:cubicBezTo>
                      <a:pt x="10004" y="3591"/>
                      <a:pt x="10172" y="3746"/>
                      <a:pt x="10172" y="3949"/>
                    </a:cubicBezTo>
                    <a:close/>
                    <a:moveTo>
                      <a:pt x="10710" y="4278"/>
                    </a:moveTo>
                    <a:lnTo>
                      <a:pt x="10428" y="4278"/>
                    </a:lnTo>
                    <a:lnTo>
                      <a:pt x="10173" y="3621"/>
                    </a:lnTo>
                    <a:lnTo>
                      <a:pt x="10433" y="3621"/>
                    </a:lnTo>
                    <a:lnTo>
                      <a:pt x="10571" y="4039"/>
                    </a:lnTo>
                    <a:lnTo>
                      <a:pt x="10719" y="3621"/>
                    </a:lnTo>
                    <a:lnTo>
                      <a:pt x="10962" y="3621"/>
                    </a:lnTo>
                    <a:lnTo>
                      <a:pt x="10710" y="4278"/>
                    </a:lnTo>
                    <a:close/>
                    <a:moveTo>
                      <a:pt x="11448" y="4557"/>
                    </a:moveTo>
                    <a:lnTo>
                      <a:pt x="11206" y="4557"/>
                    </a:lnTo>
                    <a:lnTo>
                      <a:pt x="11298" y="4301"/>
                    </a:lnTo>
                    <a:lnTo>
                      <a:pt x="11000" y="3621"/>
                    </a:lnTo>
                    <a:lnTo>
                      <a:pt x="11264" y="3621"/>
                    </a:lnTo>
                    <a:lnTo>
                      <a:pt x="11415" y="4035"/>
                    </a:lnTo>
                    <a:lnTo>
                      <a:pt x="11553" y="3621"/>
                    </a:lnTo>
                    <a:lnTo>
                      <a:pt x="11795" y="3621"/>
                    </a:lnTo>
                    <a:lnTo>
                      <a:pt x="11448" y="455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58" name="Group 88">
              <a:extLst>
                <a:ext uri="{FF2B5EF4-FFF2-40B4-BE49-F238E27FC236}">
                  <a16:creationId xmlns:a16="http://schemas.microsoft.com/office/drawing/2014/main" id="{86017866-3FE9-7A18-14EC-E7A13F5A4CF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3538240" y="7603364"/>
              <a:ext cx="1296412" cy="616273"/>
              <a:chOff x="2622" y="1581"/>
              <a:chExt cx="2436" cy="1158"/>
            </a:xfrm>
          </p:grpSpPr>
          <p:sp>
            <p:nvSpPr>
              <p:cNvPr id="59" name="AutoShape 87">
                <a:extLst>
                  <a:ext uri="{FF2B5EF4-FFF2-40B4-BE49-F238E27FC236}">
                    <a16:creationId xmlns:a16="http://schemas.microsoft.com/office/drawing/2014/main" id="{E5D5D230-3235-8003-E66B-8ABB09B2F3CF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622" y="1581"/>
                <a:ext cx="2436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0" name="Freeform 89">
                <a:extLst>
                  <a:ext uri="{FF2B5EF4-FFF2-40B4-BE49-F238E27FC236}">
                    <a16:creationId xmlns:a16="http://schemas.microsoft.com/office/drawing/2014/main" id="{E24C78E6-8DE9-EBB4-04D2-ABC4876A7DA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56" y="1581"/>
                <a:ext cx="1190" cy="803"/>
              </a:xfrm>
              <a:custGeom>
                <a:avLst/>
                <a:gdLst>
                  <a:gd name="T0" fmla="*/ 3499 w 5235"/>
                  <a:gd name="T1" fmla="*/ 314 h 3526"/>
                  <a:gd name="T2" fmla="*/ 4028 w 5235"/>
                  <a:gd name="T3" fmla="*/ 0 h 3526"/>
                  <a:gd name="T4" fmla="*/ 3860 w 5235"/>
                  <a:gd name="T5" fmla="*/ 0 h 3526"/>
                  <a:gd name="T6" fmla="*/ 3376 w 5235"/>
                  <a:gd name="T7" fmla="*/ 218 h 3526"/>
                  <a:gd name="T8" fmla="*/ 2881 w 5235"/>
                  <a:gd name="T9" fmla="*/ 0 h 3526"/>
                  <a:gd name="T10" fmla="*/ 2724 w 5235"/>
                  <a:gd name="T11" fmla="*/ 0 h 3526"/>
                  <a:gd name="T12" fmla="*/ 3256 w 5235"/>
                  <a:gd name="T13" fmla="*/ 314 h 3526"/>
                  <a:gd name="T14" fmla="*/ 3499 w 5235"/>
                  <a:gd name="T15" fmla="*/ 314 h 3526"/>
                  <a:gd name="T16" fmla="*/ 3756 w 5235"/>
                  <a:gd name="T17" fmla="*/ 2013 h 3526"/>
                  <a:gd name="T18" fmla="*/ 4183 w 5235"/>
                  <a:gd name="T19" fmla="*/ 1627 h 3526"/>
                  <a:gd name="T20" fmla="*/ 3587 w 5235"/>
                  <a:gd name="T21" fmla="*/ 1206 h 3526"/>
                  <a:gd name="T22" fmla="*/ 2803 w 5235"/>
                  <a:gd name="T23" fmla="*/ 863 h 3526"/>
                  <a:gd name="T24" fmla="*/ 2794 w 5235"/>
                  <a:gd name="T25" fmla="*/ 804 h 3526"/>
                  <a:gd name="T26" fmla="*/ 3344 w 5235"/>
                  <a:gd name="T27" fmla="*/ 479 h 3526"/>
                  <a:gd name="T28" fmla="*/ 3940 w 5235"/>
                  <a:gd name="T29" fmla="*/ 670 h 3526"/>
                  <a:gd name="T30" fmla="*/ 4083 w 5235"/>
                  <a:gd name="T31" fmla="*/ 623 h 3526"/>
                  <a:gd name="T32" fmla="*/ 3344 w 5235"/>
                  <a:gd name="T33" fmla="*/ 413 h 3526"/>
                  <a:gd name="T34" fmla="*/ 2726 w 5235"/>
                  <a:gd name="T35" fmla="*/ 530 h 3526"/>
                  <a:gd name="T36" fmla="*/ 2726 w 5235"/>
                  <a:gd name="T37" fmla="*/ 2 h 3526"/>
                  <a:gd name="T38" fmla="*/ 2345 w 5235"/>
                  <a:gd name="T39" fmla="*/ 2 h 3526"/>
                  <a:gd name="T40" fmla="*/ 1374 w 5235"/>
                  <a:gd name="T41" fmla="*/ 1263 h 3526"/>
                  <a:gd name="T42" fmla="*/ 1365 w 5235"/>
                  <a:gd name="T43" fmla="*/ 1263 h 3526"/>
                  <a:gd name="T44" fmla="*/ 375 w 5235"/>
                  <a:gd name="T45" fmla="*/ 2 h 3526"/>
                  <a:gd name="T46" fmla="*/ 0 w 5235"/>
                  <a:gd name="T47" fmla="*/ 2 h 3526"/>
                  <a:gd name="T48" fmla="*/ 0 w 5235"/>
                  <a:gd name="T49" fmla="*/ 1543 h 3526"/>
                  <a:gd name="T50" fmla="*/ 181 w 5235"/>
                  <a:gd name="T51" fmla="*/ 1543 h 3526"/>
                  <a:gd name="T52" fmla="*/ 181 w 5235"/>
                  <a:gd name="T53" fmla="*/ 195 h 3526"/>
                  <a:gd name="T54" fmla="*/ 1268 w 5235"/>
                  <a:gd name="T55" fmla="*/ 1570 h 3526"/>
                  <a:gd name="T56" fmla="*/ 936 w 5235"/>
                  <a:gd name="T57" fmla="*/ 1570 h 3526"/>
                  <a:gd name="T58" fmla="*/ 936 w 5235"/>
                  <a:gd name="T59" fmla="*/ 3113 h 3526"/>
                  <a:gd name="T60" fmla="*/ 1090 w 5235"/>
                  <a:gd name="T61" fmla="*/ 3113 h 3526"/>
                  <a:gd name="T62" fmla="*/ 1090 w 5235"/>
                  <a:gd name="T63" fmla="*/ 1765 h 3526"/>
                  <a:gd name="T64" fmla="*/ 2192 w 5235"/>
                  <a:gd name="T65" fmla="*/ 3156 h 3526"/>
                  <a:gd name="T66" fmla="*/ 2197 w 5235"/>
                  <a:gd name="T67" fmla="*/ 3156 h 3526"/>
                  <a:gd name="T68" fmla="*/ 3308 w 5235"/>
                  <a:gd name="T69" fmla="*/ 1745 h 3526"/>
                  <a:gd name="T70" fmla="*/ 3308 w 5235"/>
                  <a:gd name="T71" fmla="*/ 3113 h 3526"/>
                  <a:gd name="T72" fmla="*/ 3633 w 5235"/>
                  <a:gd name="T73" fmla="*/ 3113 h 3526"/>
                  <a:gd name="T74" fmla="*/ 3633 w 5235"/>
                  <a:gd name="T75" fmla="*/ 2086 h 3526"/>
                  <a:gd name="T76" fmla="*/ 4208 w 5235"/>
                  <a:gd name="T77" fmla="*/ 2086 h 3526"/>
                  <a:gd name="T78" fmla="*/ 4208 w 5235"/>
                  <a:gd name="T79" fmla="*/ 3526 h 3526"/>
                  <a:gd name="T80" fmla="*/ 4542 w 5235"/>
                  <a:gd name="T81" fmla="*/ 3526 h 3526"/>
                  <a:gd name="T82" fmla="*/ 4542 w 5235"/>
                  <a:gd name="T83" fmla="*/ 2086 h 3526"/>
                  <a:gd name="T84" fmla="*/ 5235 w 5235"/>
                  <a:gd name="T85" fmla="*/ 2086 h 3526"/>
                  <a:gd name="T86" fmla="*/ 5235 w 5235"/>
                  <a:gd name="T87" fmla="*/ 2013 h 3526"/>
                  <a:gd name="T88" fmla="*/ 3756 w 5235"/>
                  <a:gd name="T89" fmla="*/ 2013 h 3526"/>
                  <a:gd name="T90" fmla="*/ 3631 w 5235"/>
                  <a:gd name="T91" fmla="*/ 1925 h 3526"/>
                  <a:gd name="T92" fmla="*/ 3631 w 5235"/>
                  <a:gd name="T93" fmla="*/ 1570 h 3526"/>
                  <a:gd name="T94" fmla="*/ 3251 w 5235"/>
                  <a:gd name="T95" fmla="*/ 1570 h 3526"/>
                  <a:gd name="T96" fmla="*/ 2940 w 5235"/>
                  <a:gd name="T97" fmla="*/ 1974 h 3526"/>
                  <a:gd name="T98" fmla="*/ 2608 w 5235"/>
                  <a:gd name="T99" fmla="*/ 1793 h 3526"/>
                  <a:gd name="T100" fmla="*/ 2451 w 5235"/>
                  <a:gd name="T101" fmla="*/ 1852 h 3526"/>
                  <a:gd name="T102" fmla="*/ 2881 w 5235"/>
                  <a:gd name="T103" fmla="*/ 2052 h 3526"/>
                  <a:gd name="T104" fmla="*/ 2281 w 5235"/>
                  <a:gd name="T105" fmla="*/ 2831 h 3526"/>
                  <a:gd name="T106" fmla="*/ 2269 w 5235"/>
                  <a:gd name="T107" fmla="*/ 2831 h 3526"/>
                  <a:gd name="T108" fmla="*/ 1290 w 5235"/>
                  <a:gd name="T109" fmla="*/ 1584 h 3526"/>
                  <a:gd name="T110" fmla="*/ 2397 w 5235"/>
                  <a:gd name="T111" fmla="*/ 177 h 3526"/>
                  <a:gd name="T112" fmla="*/ 2397 w 5235"/>
                  <a:gd name="T113" fmla="*/ 1543 h 3526"/>
                  <a:gd name="T114" fmla="*/ 2722 w 5235"/>
                  <a:gd name="T115" fmla="*/ 1543 h 3526"/>
                  <a:gd name="T116" fmla="*/ 2722 w 5235"/>
                  <a:gd name="T117" fmla="*/ 1168 h 3526"/>
                  <a:gd name="T118" fmla="*/ 3369 w 5235"/>
                  <a:gd name="T119" fmla="*/ 1336 h 3526"/>
                  <a:gd name="T120" fmla="*/ 3828 w 5235"/>
                  <a:gd name="T121" fmla="*/ 1677 h 3526"/>
                  <a:gd name="T122" fmla="*/ 3631 w 5235"/>
                  <a:gd name="T123" fmla="*/ 1925 h 3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35" h="3526">
                    <a:moveTo>
                      <a:pt x="3499" y="314"/>
                    </a:moveTo>
                    <a:lnTo>
                      <a:pt x="4028" y="0"/>
                    </a:lnTo>
                    <a:lnTo>
                      <a:pt x="3860" y="0"/>
                    </a:lnTo>
                    <a:lnTo>
                      <a:pt x="3376" y="218"/>
                    </a:lnTo>
                    <a:lnTo>
                      <a:pt x="2881" y="0"/>
                    </a:lnTo>
                    <a:lnTo>
                      <a:pt x="2724" y="0"/>
                    </a:lnTo>
                    <a:lnTo>
                      <a:pt x="3256" y="314"/>
                    </a:lnTo>
                    <a:lnTo>
                      <a:pt x="3499" y="314"/>
                    </a:lnTo>
                    <a:close/>
                    <a:moveTo>
                      <a:pt x="3756" y="2013"/>
                    </a:moveTo>
                    <a:cubicBezTo>
                      <a:pt x="3987" y="1938"/>
                      <a:pt x="4160" y="1809"/>
                      <a:pt x="4183" y="1627"/>
                    </a:cubicBezTo>
                    <a:cubicBezTo>
                      <a:pt x="4183" y="1370"/>
                      <a:pt x="3883" y="1266"/>
                      <a:pt x="3587" y="1206"/>
                    </a:cubicBezTo>
                    <a:cubicBezTo>
                      <a:pt x="3156" y="1120"/>
                      <a:pt x="2851" y="1048"/>
                      <a:pt x="2803" y="863"/>
                    </a:cubicBezTo>
                    <a:cubicBezTo>
                      <a:pt x="2794" y="836"/>
                      <a:pt x="2794" y="823"/>
                      <a:pt x="2794" y="804"/>
                    </a:cubicBezTo>
                    <a:cubicBezTo>
                      <a:pt x="2803" y="604"/>
                      <a:pt x="3085" y="479"/>
                      <a:pt x="3344" y="479"/>
                    </a:cubicBezTo>
                    <a:cubicBezTo>
                      <a:pt x="3606" y="479"/>
                      <a:pt x="3774" y="513"/>
                      <a:pt x="3940" y="670"/>
                    </a:cubicBezTo>
                    <a:lnTo>
                      <a:pt x="4083" y="623"/>
                    </a:lnTo>
                    <a:cubicBezTo>
                      <a:pt x="3897" y="457"/>
                      <a:pt x="3644" y="413"/>
                      <a:pt x="3344" y="413"/>
                    </a:cubicBezTo>
                    <a:cubicBezTo>
                      <a:pt x="3094" y="413"/>
                      <a:pt x="2879" y="455"/>
                      <a:pt x="2726" y="530"/>
                    </a:cubicBezTo>
                    <a:lnTo>
                      <a:pt x="2726" y="2"/>
                    </a:lnTo>
                    <a:lnTo>
                      <a:pt x="2345" y="2"/>
                    </a:lnTo>
                    <a:lnTo>
                      <a:pt x="1374" y="1263"/>
                    </a:lnTo>
                    <a:lnTo>
                      <a:pt x="1365" y="1263"/>
                    </a:lnTo>
                    <a:lnTo>
                      <a:pt x="375" y="2"/>
                    </a:lnTo>
                    <a:lnTo>
                      <a:pt x="0" y="2"/>
                    </a:lnTo>
                    <a:lnTo>
                      <a:pt x="0" y="1543"/>
                    </a:lnTo>
                    <a:lnTo>
                      <a:pt x="181" y="1543"/>
                    </a:lnTo>
                    <a:lnTo>
                      <a:pt x="181" y="195"/>
                    </a:lnTo>
                    <a:lnTo>
                      <a:pt x="1268" y="1570"/>
                    </a:lnTo>
                    <a:lnTo>
                      <a:pt x="936" y="1570"/>
                    </a:lnTo>
                    <a:lnTo>
                      <a:pt x="936" y="3113"/>
                    </a:lnTo>
                    <a:lnTo>
                      <a:pt x="1090" y="3113"/>
                    </a:lnTo>
                    <a:lnTo>
                      <a:pt x="1090" y="1765"/>
                    </a:lnTo>
                    <a:lnTo>
                      <a:pt x="2192" y="3156"/>
                    </a:lnTo>
                    <a:lnTo>
                      <a:pt x="2197" y="3156"/>
                    </a:lnTo>
                    <a:lnTo>
                      <a:pt x="3308" y="1745"/>
                    </a:lnTo>
                    <a:lnTo>
                      <a:pt x="3308" y="3113"/>
                    </a:lnTo>
                    <a:lnTo>
                      <a:pt x="3633" y="3113"/>
                    </a:lnTo>
                    <a:lnTo>
                      <a:pt x="3633" y="2086"/>
                    </a:lnTo>
                    <a:lnTo>
                      <a:pt x="4208" y="2086"/>
                    </a:lnTo>
                    <a:lnTo>
                      <a:pt x="4208" y="3526"/>
                    </a:lnTo>
                    <a:lnTo>
                      <a:pt x="4542" y="3526"/>
                    </a:lnTo>
                    <a:lnTo>
                      <a:pt x="4542" y="2086"/>
                    </a:lnTo>
                    <a:lnTo>
                      <a:pt x="5235" y="2086"/>
                    </a:lnTo>
                    <a:lnTo>
                      <a:pt x="5235" y="2013"/>
                    </a:lnTo>
                    <a:lnTo>
                      <a:pt x="3756" y="2013"/>
                    </a:lnTo>
                    <a:close/>
                    <a:moveTo>
                      <a:pt x="3631" y="1925"/>
                    </a:moveTo>
                    <a:lnTo>
                      <a:pt x="3631" y="1570"/>
                    </a:lnTo>
                    <a:lnTo>
                      <a:pt x="3251" y="1570"/>
                    </a:lnTo>
                    <a:lnTo>
                      <a:pt x="2940" y="1974"/>
                    </a:lnTo>
                    <a:cubicBezTo>
                      <a:pt x="2811" y="1940"/>
                      <a:pt x="2695" y="1881"/>
                      <a:pt x="2608" y="1793"/>
                    </a:cubicBezTo>
                    <a:lnTo>
                      <a:pt x="2451" y="1852"/>
                    </a:lnTo>
                    <a:cubicBezTo>
                      <a:pt x="2552" y="1950"/>
                      <a:pt x="2704" y="2015"/>
                      <a:pt x="2881" y="2052"/>
                    </a:cubicBezTo>
                    <a:lnTo>
                      <a:pt x="2281" y="2831"/>
                    </a:lnTo>
                    <a:lnTo>
                      <a:pt x="2269" y="2831"/>
                    </a:lnTo>
                    <a:lnTo>
                      <a:pt x="1290" y="1584"/>
                    </a:lnTo>
                    <a:lnTo>
                      <a:pt x="2397" y="177"/>
                    </a:lnTo>
                    <a:lnTo>
                      <a:pt x="2397" y="1543"/>
                    </a:lnTo>
                    <a:lnTo>
                      <a:pt x="2722" y="1543"/>
                    </a:lnTo>
                    <a:lnTo>
                      <a:pt x="2722" y="1168"/>
                    </a:lnTo>
                    <a:cubicBezTo>
                      <a:pt x="2894" y="1238"/>
                      <a:pt x="3129" y="1281"/>
                      <a:pt x="3369" y="1336"/>
                    </a:cubicBezTo>
                    <a:cubicBezTo>
                      <a:pt x="3722" y="1413"/>
                      <a:pt x="3828" y="1547"/>
                      <a:pt x="3828" y="1677"/>
                    </a:cubicBezTo>
                    <a:cubicBezTo>
                      <a:pt x="3830" y="1775"/>
                      <a:pt x="3758" y="1865"/>
                      <a:pt x="3631" y="192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1" name="Freeform 90">
                <a:extLst>
                  <a:ext uri="{FF2B5EF4-FFF2-40B4-BE49-F238E27FC236}">
                    <a16:creationId xmlns:a16="http://schemas.microsoft.com/office/drawing/2014/main" id="{65C884D3-761A-70BA-07FB-08F6099F64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2" y="2472"/>
                <a:ext cx="128" cy="111"/>
              </a:xfrm>
              <a:custGeom>
                <a:avLst/>
                <a:gdLst>
                  <a:gd name="T0" fmla="*/ 0 w 564"/>
                  <a:gd name="T1" fmla="*/ 0 h 488"/>
                  <a:gd name="T2" fmla="*/ 79 w 564"/>
                  <a:gd name="T3" fmla="*/ 0 h 488"/>
                  <a:gd name="T4" fmla="*/ 284 w 564"/>
                  <a:gd name="T5" fmla="*/ 443 h 488"/>
                  <a:gd name="T6" fmla="*/ 493 w 564"/>
                  <a:gd name="T7" fmla="*/ 0 h 488"/>
                  <a:gd name="T8" fmla="*/ 564 w 564"/>
                  <a:gd name="T9" fmla="*/ 0 h 488"/>
                  <a:gd name="T10" fmla="*/ 564 w 564"/>
                  <a:gd name="T11" fmla="*/ 488 h 488"/>
                  <a:gd name="T12" fmla="*/ 516 w 564"/>
                  <a:gd name="T13" fmla="*/ 488 h 488"/>
                  <a:gd name="T14" fmla="*/ 518 w 564"/>
                  <a:gd name="T15" fmla="*/ 43 h 488"/>
                  <a:gd name="T16" fmla="*/ 313 w 564"/>
                  <a:gd name="T17" fmla="*/ 488 h 488"/>
                  <a:gd name="T18" fmla="*/ 255 w 564"/>
                  <a:gd name="T19" fmla="*/ 488 h 488"/>
                  <a:gd name="T20" fmla="*/ 43 w 564"/>
                  <a:gd name="T21" fmla="*/ 43 h 488"/>
                  <a:gd name="T22" fmla="*/ 48 w 564"/>
                  <a:gd name="T23" fmla="*/ 488 h 488"/>
                  <a:gd name="T24" fmla="*/ 0 w 564"/>
                  <a:gd name="T25" fmla="*/ 488 h 488"/>
                  <a:gd name="T26" fmla="*/ 0 w 564"/>
                  <a:gd name="T2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4" h="488">
                    <a:moveTo>
                      <a:pt x="0" y="0"/>
                    </a:moveTo>
                    <a:lnTo>
                      <a:pt x="79" y="0"/>
                    </a:lnTo>
                    <a:lnTo>
                      <a:pt x="284" y="443"/>
                    </a:lnTo>
                    <a:lnTo>
                      <a:pt x="493" y="0"/>
                    </a:lnTo>
                    <a:lnTo>
                      <a:pt x="564" y="0"/>
                    </a:lnTo>
                    <a:lnTo>
                      <a:pt x="564" y="488"/>
                    </a:lnTo>
                    <a:lnTo>
                      <a:pt x="516" y="488"/>
                    </a:lnTo>
                    <a:lnTo>
                      <a:pt x="518" y="43"/>
                    </a:lnTo>
                    <a:lnTo>
                      <a:pt x="313" y="488"/>
                    </a:lnTo>
                    <a:lnTo>
                      <a:pt x="255" y="488"/>
                    </a:lnTo>
                    <a:lnTo>
                      <a:pt x="43" y="43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2" name="Rectangle 91">
                <a:extLst>
                  <a:ext uri="{FF2B5EF4-FFF2-40B4-BE49-F238E27FC236}">
                    <a16:creationId xmlns:a16="http://schemas.microsoft.com/office/drawing/2014/main" id="{F89E795E-1F6D-3296-99E2-39F036A2B7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92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3" name="Freeform 92">
                <a:extLst>
                  <a:ext uri="{FF2B5EF4-FFF2-40B4-BE49-F238E27FC236}">
                    <a16:creationId xmlns:a16="http://schemas.microsoft.com/office/drawing/2014/main" id="{DC2F9422-AC2E-C545-992E-97D835FB96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6" y="2472"/>
                <a:ext cx="102" cy="111"/>
              </a:xfrm>
              <a:custGeom>
                <a:avLst/>
                <a:gdLst>
                  <a:gd name="T0" fmla="*/ 0 w 452"/>
                  <a:gd name="T1" fmla="*/ 0 h 488"/>
                  <a:gd name="T2" fmla="*/ 63 w 452"/>
                  <a:gd name="T3" fmla="*/ 0 h 488"/>
                  <a:gd name="T4" fmla="*/ 404 w 452"/>
                  <a:gd name="T5" fmla="*/ 438 h 488"/>
                  <a:gd name="T6" fmla="*/ 404 w 452"/>
                  <a:gd name="T7" fmla="*/ 0 h 488"/>
                  <a:gd name="T8" fmla="*/ 452 w 452"/>
                  <a:gd name="T9" fmla="*/ 0 h 488"/>
                  <a:gd name="T10" fmla="*/ 452 w 452"/>
                  <a:gd name="T11" fmla="*/ 488 h 488"/>
                  <a:gd name="T12" fmla="*/ 386 w 452"/>
                  <a:gd name="T13" fmla="*/ 488 h 488"/>
                  <a:gd name="T14" fmla="*/ 48 w 452"/>
                  <a:gd name="T15" fmla="*/ 50 h 488"/>
                  <a:gd name="T16" fmla="*/ 48 w 452"/>
                  <a:gd name="T17" fmla="*/ 488 h 488"/>
                  <a:gd name="T18" fmla="*/ 0 w 452"/>
                  <a:gd name="T19" fmla="*/ 488 h 488"/>
                  <a:gd name="T20" fmla="*/ 0 w 452"/>
                  <a:gd name="T21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488">
                    <a:moveTo>
                      <a:pt x="0" y="0"/>
                    </a:moveTo>
                    <a:lnTo>
                      <a:pt x="63" y="0"/>
                    </a:lnTo>
                    <a:lnTo>
                      <a:pt x="404" y="438"/>
                    </a:lnTo>
                    <a:lnTo>
                      <a:pt x="404" y="0"/>
                    </a:lnTo>
                    <a:lnTo>
                      <a:pt x="452" y="0"/>
                    </a:lnTo>
                    <a:lnTo>
                      <a:pt x="452" y="488"/>
                    </a:lnTo>
                    <a:lnTo>
                      <a:pt x="386" y="488"/>
                    </a:lnTo>
                    <a:lnTo>
                      <a:pt x="48" y="50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4" name="Rectangle 93">
                <a:extLst>
                  <a:ext uri="{FF2B5EF4-FFF2-40B4-BE49-F238E27FC236}">
                    <a16:creationId xmlns:a16="http://schemas.microsoft.com/office/drawing/2014/main" id="{116D81B8-CBFB-35E9-BA09-43B9E4AE77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91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5" name="Freeform 94">
                <a:extLst>
                  <a:ext uri="{FF2B5EF4-FFF2-40B4-BE49-F238E27FC236}">
                    <a16:creationId xmlns:a16="http://schemas.microsoft.com/office/drawing/2014/main" id="{E987E308-CD2C-4EDE-C083-D57F95403A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0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2 w 407"/>
                  <a:gd name="T5" fmla="*/ 464 h 512"/>
                  <a:gd name="T6" fmla="*/ 354 w 407"/>
                  <a:gd name="T7" fmla="*/ 364 h 512"/>
                  <a:gd name="T8" fmla="*/ 232 w 407"/>
                  <a:gd name="T9" fmla="*/ 280 h 512"/>
                  <a:gd name="T10" fmla="*/ 129 w 407"/>
                  <a:gd name="T11" fmla="*/ 262 h 512"/>
                  <a:gd name="T12" fmla="*/ 12 w 407"/>
                  <a:gd name="T13" fmla="*/ 141 h 512"/>
                  <a:gd name="T14" fmla="*/ 198 w 407"/>
                  <a:gd name="T15" fmla="*/ 0 h 512"/>
                  <a:gd name="T16" fmla="*/ 389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6 w 407"/>
                  <a:gd name="T25" fmla="*/ 221 h 512"/>
                  <a:gd name="T26" fmla="*/ 279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2" y="464"/>
                    </a:cubicBezTo>
                    <a:cubicBezTo>
                      <a:pt x="296" y="464"/>
                      <a:pt x="354" y="423"/>
                      <a:pt x="354" y="364"/>
                    </a:cubicBezTo>
                    <a:cubicBezTo>
                      <a:pt x="354" y="309"/>
                      <a:pt x="314" y="294"/>
                      <a:pt x="232" y="280"/>
                    </a:cubicBezTo>
                    <a:lnTo>
                      <a:pt x="129" y="262"/>
                    </a:lnTo>
                    <a:cubicBezTo>
                      <a:pt x="52" y="248"/>
                      <a:pt x="12" y="209"/>
                      <a:pt x="12" y="141"/>
                    </a:cubicBezTo>
                    <a:cubicBezTo>
                      <a:pt x="12" y="57"/>
                      <a:pt x="82" y="0"/>
                      <a:pt x="198" y="0"/>
                    </a:cubicBezTo>
                    <a:cubicBezTo>
                      <a:pt x="318" y="0"/>
                      <a:pt x="388" y="57"/>
                      <a:pt x="389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6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6" name="Freeform 95">
                <a:extLst>
                  <a:ext uri="{FF2B5EF4-FFF2-40B4-BE49-F238E27FC236}">
                    <a16:creationId xmlns:a16="http://schemas.microsoft.com/office/drawing/2014/main" id="{D316E6C1-51A3-FED6-93C8-A87905A439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7" y="2472"/>
                <a:ext cx="96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7" name="Freeform 96">
                <a:extLst>
                  <a:ext uri="{FF2B5EF4-FFF2-40B4-BE49-F238E27FC236}">
                    <a16:creationId xmlns:a16="http://schemas.microsoft.com/office/drawing/2014/main" id="{79AFB2D9-2EFC-4DE5-3EB6-2D35D0EFD8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2" y="2472"/>
                <a:ext cx="85" cy="111"/>
              </a:xfrm>
              <a:custGeom>
                <a:avLst/>
                <a:gdLst>
                  <a:gd name="T0" fmla="*/ 0 w 375"/>
                  <a:gd name="T1" fmla="*/ 0 h 488"/>
                  <a:gd name="T2" fmla="*/ 375 w 375"/>
                  <a:gd name="T3" fmla="*/ 0 h 488"/>
                  <a:gd name="T4" fmla="*/ 375 w 375"/>
                  <a:gd name="T5" fmla="*/ 47 h 488"/>
                  <a:gd name="T6" fmla="*/ 48 w 375"/>
                  <a:gd name="T7" fmla="*/ 47 h 488"/>
                  <a:gd name="T8" fmla="*/ 48 w 375"/>
                  <a:gd name="T9" fmla="*/ 216 h 488"/>
                  <a:gd name="T10" fmla="*/ 350 w 375"/>
                  <a:gd name="T11" fmla="*/ 216 h 488"/>
                  <a:gd name="T12" fmla="*/ 350 w 375"/>
                  <a:gd name="T13" fmla="*/ 263 h 488"/>
                  <a:gd name="T14" fmla="*/ 48 w 375"/>
                  <a:gd name="T15" fmla="*/ 263 h 488"/>
                  <a:gd name="T16" fmla="*/ 48 w 375"/>
                  <a:gd name="T17" fmla="*/ 441 h 488"/>
                  <a:gd name="T18" fmla="*/ 375 w 375"/>
                  <a:gd name="T19" fmla="*/ 441 h 488"/>
                  <a:gd name="T20" fmla="*/ 375 w 375"/>
                  <a:gd name="T21" fmla="*/ 488 h 488"/>
                  <a:gd name="T22" fmla="*/ 0 w 375"/>
                  <a:gd name="T23" fmla="*/ 488 h 488"/>
                  <a:gd name="T24" fmla="*/ 0 w 375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488">
                    <a:moveTo>
                      <a:pt x="0" y="0"/>
                    </a:moveTo>
                    <a:lnTo>
                      <a:pt x="375" y="0"/>
                    </a:lnTo>
                    <a:lnTo>
                      <a:pt x="375" y="47"/>
                    </a:lnTo>
                    <a:lnTo>
                      <a:pt x="48" y="47"/>
                    </a:lnTo>
                    <a:lnTo>
                      <a:pt x="48" y="216"/>
                    </a:lnTo>
                    <a:lnTo>
                      <a:pt x="350" y="216"/>
                    </a:lnTo>
                    <a:lnTo>
                      <a:pt x="350" y="263"/>
                    </a:lnTo>
                    <a:lnTo>
                      <a:pt x="48" y="263"/>
                    </a:lnTo>
                    <a:lnTo>
                      <a:pt x="48" y="441"/>
                    </a:lnTo>
                    <a:lnTo>
                      <a:pt x="375" y="441"/>
                    </a:lnTo>
                    <a:lnTo>
                      <a:pt x="375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8" name="Freeform 97">
                <a:extLst>
                  <a:ext uri="{FF2B5EF4-FFF2-40B4-BE49-F238E27FC236}">
                    <a16:creationId xmlns:a16="http://schemas.microsoft.com/office/drawing/2014/main" id="{85A89D7A-B7C7-4395-11F0-C031CC19DFC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3" y="2472"/>
                <a:ext cx="96" cy="111"/>
              </a:xfrm>
              <a:custGeom>
                <a:avLst/>
                <a:gdLst>
                  <a:gd name="T0" fmla="*/ 0 w 423"/>
                  <a:gd name="T1" fmla="*/ 0 h 488"/>
                  <a:gd name="T2" fmla="*/ 234 w 423"/>
                  <a:gd name="T3" fmla="*/ 0 h 488"/>
                  <a:gd name="T4" fmla="*/ 409 w 423"/>
                  <a:gd name="T5" fmla="*/ 131 h 488"/>
                  <a:gd name="T6" fmla="*/ 325 w 423"/>
                  <a:gd name="T7" fmla="*/ 252 h 488"/>
                  <a:gd name="T8" fmla="*/ 400 w 423"/>
                  <a:gd name="T9" fmla="*/ 345 h 488"/>
                  <a:gd name="T10" fmla="*/ 423 w 423"/>
                  <a:gd name="T11" fmla="*/ 488 h 488"/>
                  <a:gd name="T12" fmla="*/ 366 w 423"/>
                  <a:gd name="T13" fmla="*/ 488 h 488"/>
                  <a:gd name="T14" fmla="*/ 350 w 423"/>
                  <a:gd name="T15" fmla="*/ 345 h 488"/>
                  <a:gd name="T16" fmla="*/ 255 w 423"/>
                  <a:gd name="T17" fmla="*/ 279 h 488"/>
                  <a:gd name="T18" fmla="*/ 50 w 423"/>
                  <a:gd name="T19" fmla="*/ 279 h 488"/>
                  <a:gd name="T20" fmla="*/ 50 w 423"/>
                  <a:gd name="T21" fmla="*/ 488 h 488"/>
                  <a:gd name="T22" fmla="*/ 1 w 423"/>
                  <a:gd name="T23" fmla="*/ 488 h 488"/>
                  <a:gd name="T24" fmla="*/ 1 w 423"/>
                  <a:gd name="T25" fmla="*/ 0 h 488"/>
                  <a:gd name="T26" fmla="*/ 0 w 423"/>
                  <a:gd name="T27" fmla="*/ 0 h 488"/>
                  <a:gd name="T28" fmla="*/ 50 w 423"/>
                  <a:gd name="T29" fmla="*/ 45 h 488"/>
                  <a:gd name="T30" fmla="*/ 50 w 423"/>
                  <a:gd name="T31" fmla="*/ 232 h 488"/>
                  <a:gd name="T32" fmla="*/ 228 w 423"/>
                  <a:gd name="T33" fmla="*/ 232 h 488"/>
                  <a:gd name="T34" fmla="*/ 359 w 423"/>
                  <a:gd name="T35" fmla="*/ 140 h 488"/>
                  <a:gd name="T36" fmla="*/ 221 w 423"/>
                  <a:gd name="T37" fmla="*/ 47 h 488"/>
                  <a:gd name="T38" fmla="*/ 50 w 423"/>
                  <a:gd name="T39" fmla="*/ 47 h 488"/>
                  <a:gd name="T40" fmla="*/ 50 w 423"/>
                  <a:gd name="T41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3" h="488">
                    <a:moveTo>
                      <a:pt x="0" y="0"/>
                    </a:moveTo>
                    <a:lnTo>
                      <a:pt x="234" y="0"/>
                    </a:lnTo>
                    <a:cubicBezTo>
                      <a:pt x="350" y="0"/>
                      <a:pt x="409" y="45"/>
                      <a:pt x="409" y="131"/>
                    </a:cubicBezTo>
                    <a:cubicBezTo>
                      <a:pt x="409" y="195"/>
                      <a:pt x="384" y="232"/>
                      <a:pt x="325" y="252"/>
                    </a:cubicBezTo>
                    <a:cubicBezTo>
                      <a:pt x="380" y="261"/>
                      <a:pt x="393" y="286"/>
                      <a:pt x="400" y="345"/>
                    </a:cubicBezTo>
                    <a:cubicBezTo>
                      <a:pt x="407" y="409"/>
                      <a:pt x="403" y="459"/>
                      <a:pt x="423" y="488"/>
                    </a:cubicBezTo>
                    <a:lnTo>
                      <a:pt x="366" y="488"/>
                    </a:lnTo>
                    <a:cubicBezTo>
                      <a:pt x="352" y="443"/>
                      <a:pt x="355" y="395"/>
                      <a:pt x="350" y="345"/>
                    </a:cubicBezTo>
                    <a:cubicBezTo>
                      <a:pt x="344" y="295"/>
                      <a:pt x="316" y="279"/>
                      <a:pt x="255" y="279"/>
                    </a:cubicBezTo>
                    <a:lnTo>
                      <a:pt x="50" y="279"/>
                    </a:lnTo>
                    <a:lnTo>
                      <a:pt x="50" y="488"/>
                    </a:lnTo>
                    <a:lnTo>
                      <a:pt x="1" y="48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50" y="45"/>
                    </a:moveTo>
                    <a:lnTo>
                      <a:pt x="50" y="232"/>
                    </a:lnTo>
                    <a:lnTo>
                      <a:pt x="228" y="232"/>
                    </a:lnTo>
                    <a:cubicBezTo>
                      <a:pt x="318" y="232"/>
                      <a:pt x="359" y="207"/>
                      <a:pt x="359" y="140"/>
                    </a:cubicBezTo>
                    <a:cubicBezTo>
                      <a:pt x="359" y="66"/>
                      <a:pt x="316" y="47"/>
                      <a:pt x="221" y="47"/>
                    </a:cubicBezTo>
                    <a:lnTo>
                      <a:pt x="50" y="47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9" name="Freeform 98">
                <a:extLst>
                  <a:ext uri="{FF2B5EF4-FFF2-40B4-BE49-F238E27FC236}">
                    <a16:creationId xmlns:a16="http://schemas.microsoft.com/office/drawing/2014/main" id="{87C7C8CD-9507-45C4-5CF7-8E3A1FFAD4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469"/>
                <a:ext cx="93" cy="117"/>
              </a:xfrm>
              <a:custGeom>
                <a:avLst/>
                <a:gdLst>
                  <a:gd name="T0" fmla="*/ 49 w 408"/>
                  <a:gd name="T1" fmla="*/ 339 h 512"/>
                  <a:gd name="T2" fmla="*/ 49 w 408"/>
                  <a:gd name="T3" fmla="*/ 341 h 512"/>
                  <a:gd name="T4" fmla="*/ 204 w 408"/>
                  <a:gd name="T5" fmla="*/ 464 h 512"/>
                  <a:gd name="T6" fmla="*/ 356 w 408"/>
                  <a:gd name="T7" fmla="*/ 364 h 512"/>
                  <a:gd name="T8" fmla="*/ 234 w 408"/>
                  <a:gd name="T9" fmla="*/ 280 h 512"/>
                  <a:gd name="T10" fmla="*/ 131 w 408"/>
                  <a:gd name="T11" fmla="*/ 262 h 512"/>
                  <a:gd name="T12" fmla="*/ 15 w 408"/>
                  <a:gd name="T13" fmla="*/ 141 h 512"/>
                  <a:gd name="T14" fmla="*/ 200 w 408"/>
                  <a:gd name="T15" fmla="*/ 0 h 512"/>
                  <a:gd name="T16" fmla="*/ 392 w 408"/>
                  <a:gd name="T17" fmla="*/ 150 h 512"/>
                  <a:gd name="T18" fmla="*/ 343 w 408"/>
                  <a:gd name="T19" fmla="*/ 150 h 512"/>
                  <a:gd name="T20" fmla="*/ 202 w 408"/>
                  <a:gd name="T21" fmla="*/ 44 h 512"/>
                  <a:gd name="T22" fmla="*/ 65 w 408"/>
                  <a:gd name="T23" fmla="*/ 139 h 512"/>
                  <a:gd name="T24" fmla="*/ 186 w 408"/>
                  <a:gd name="T25" fmla="*/ 221 h 512"/>
                  <a:gd name="T26" fmla="*/ 279 w 408"/>
                  <a:gd name="T27" fmla="*/ 237 h 512"/>
                  <a:gd name="T28" fmla="*/ 408 w 408"/>
                  <a:gd name="T29" fmla="*/ 362 h 512"/>
                  <a:gd name="T30" fmla="*/ 209 w 408"/>
                  <a:gd name="T31" fmla="*/ 512 h 512"/>
                  <a:gd name="T32" fmla="*/ 0 w 408"/>
                  <a:gd name="T33" fmla="*/ 346 h 512"/>
                  <a:gd name="T34" fmla="*/ 0 w 408"/>
                  <a:gd name="T35" fmla="*/ 339 h 512"/>
                  <a:gd name="T36" fmla="*/ 49 w 408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8" h="512">
                    <a:moveTo>
                      <a:pt x="49" y="339"/>
                    </a:moveTo>
                    <a:lnTo>
                      <a:pt x="49" y="341"/>
                    </a:lnTo>
                    <a:cubicBezTo>
                      <a:pt x="49" y="414"/>
                      <a:pt x="109" y="464"/>
                      <a:pt x="204" y="464"/>
                    </a:cubicBezTo>
                    <a:cubicBezTo>
                      <a:pt x="299" y="464"/>
                      <a:pt x="356" y="423"/>
                      <a:pt x="356" y="364"/>
                    </a:cubicBezTo>
                    <a:cubicBezTo>
                      <a:pt x="356" y="309"/>
                      <a:pt x="316" y="294"/>
                      <a:pt x="234" y="280"/>
                    </a:cubicBezTo>
                    <a:lnTo>
                      <a:pt x="131" y="262"/>
                    </a:lnTo>
                    <a:cubicBezTo>
                      <a:pt x="54" y="248"/>
                      <a:pt x="15" y="209"/>
                      <a:pt x="15" y="141"/>
                    </a:cubicBezTo>
                    <a:cubicBezTo>
                      <a:pt x="15" y="57"/>
                      <a:pt x="84" y="0"/>
                      <a:pt x="200" y="0"/>
                    </a:cubicBezTo>
                    <a:cubicBezTo>
                      <a:pt x="320" y="0"/>
                      <a:pt x="390" y="57"/>
                      <a:pt x="392" y="150"/>
                    </a:cubicBezTo>
                    <a:lnTo>
                      <a:pt x="343" y="150"/>
                    </a:lnTo>
                    <a:cubicBezTo>
                      <a:pt x="338" y="82"/>
                      <a:pt x="288" y="44"/>
                      <a:pt x="202" y="44"/>
                    </a:cubicBezTo>
                    <a:cubicBezTo>
                      <a:pt x="116" y="44"/>
                      <a:pt x="65" y="82"/>
                      <a:pt x="65" y="139"/>
                    </a:cubicBezTo>
                    <a:cubicBezTo>
                      <a:pt x="65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8" y="253"/>
                      <a:pt x="408" y="291"/>
                      <a:pt x="408" y="362"/>
                    </a:cubicBezTo>
                    <a:cubicBezTo>
                      <a:pt x="408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9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0" name="Freeform 99">
                <a:extLst>
                  <a:ext uri="{FF2B5EF4-FFF2-40B4-BE49-F238E27FC236}">
                    <a16:creationId xmlns:a16="http://schemas.microsoft.com/office/drawing/2014/main" id="{9062F707-5398-00DB-0E10-523DB0A3DE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2472"/>
                <a:ext cx="96" cy="111"/>
              </a:xfrm>
              <a:custGeom>
                <a:avLst/>
                <a:gdLst>
                  <a:gd name="T0" fmla="*/ 187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6 w 425"/>
                  <a:gd name="T11" fmla="*/ 45 h 488"/>
                  <a:gd name="T12" fmla="*/ 236 w 425"/>
                  <a:gd name="T13" fmla="*/ 488 h 488"/>
                  <a:gd name="T14" fmla="*/ 187 w 425"/>
                  <a:gd name="T15" fmla="*/ 488 h 488"/>
                  <a:gd name="T16" fmla="*/ 187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87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6" y="45"/>
                    </a:lnTo>
                    <a:lnTo>
                      <a:pt x="236" y="488"/>
                    </a:lnTo>
                    <a:lnTo>
                      <a:pt x="187" y="488"/>
                    </a:lnTo>
                    <a:lnTo>
                      <a:pt x="187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1" name="Freeform 100">
                <a:extLst>
                  <a:ext uri="{FF2B5EF4-FFF2-40B4-BE49-F238E27FC236}">
                    <a16:creationId xmlns:a16="http://schemas.microsoft.com/office/drawing/2014/main" id="{B2D26CC4-6BA3-EBF8-20EF-7F8A4C31A3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2472"/>
                <a:ext cx="114" cy="111"/>
              </a:xfrm>
              <a:custGeom>
                <a:avLst/>
                <a:gdLst>
                  <a:gd name="T0" fmla="*/ 0 w 499"/>
                  <a:gd name="T1" fmla="*/ 0 h 488"/>
                  <a:gd name="T2" fmla="*/ 54 w 499"/>
                  <a:gd name="T3" fmla="*/ 0 h 488"/>
                  <a:gd name="T4" fmla="*/ 250 w 499"/>
                  <a:gd name="T5" fmla="*/ 447 h 488"/>
                  <a:gd name="T6" fmla="*/ 445 w 499"/>
                  <a:gd name="T7" fmla="*/ 0 h 488"/>
                  <a:gd name="T8" fmla="*/ 499 w 499"/>
                  <a:gd name="T9" fmla="*/ 0 h 488"/>
                  <a:gd name="T10" fmla="*/ 281 w 499"/>
                  <a:gd name="T11" fmla="*/ 488 h 488"/>
                  <a:gd name="T12" fmla="*/ 218 w 499"/>
                  <a:gd name="T13" fmla="*/ 488 h 488"/>
                  <a:gd name="T14" fmla="*/ 0 w 499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488">
                    <a:moveTo>
                      <a:pt x="0" y="0"/>
                    </a:moveTo>
                    <a:lnTo>
                      <a:pt x="54" y="0"/>
                    </a:lnTo>
                    <a:lnTo>
                      <a:pt x="250" y="447"/>
                    </a:lnTo>
                    <a:lnTo>
                      <a:pt x="445" y="0"/>
                    </a:lnTo>
                    <a:lnTo>
                      <a:pt x="499" y="0"/>
                    </a:lnTo>
                    <a:lnTo>
                      <a:pt x="281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2" name="Freeform 101">
                <a:extLst>
                  <a:ext uri="{FF2B5EF4-FFF2-40B4-BE49-F238E27FC236}">
                    <a16:creationId xmlns:a16="http://schemas.microsoft.com/office/drawing/2014/main" id="{C8E0D9BE-6F75-F509-6841-4564801D226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95" y="2469"/>
                <a:ext cx="116" cy="117"/>
              </a:xfrm>
              <a:custGeom>
                <a:avLst/>
                <a:gdLst>
                  <a:gd name="T0" fmla="*/ 256 w 513"/>
                  <a:gd name="T1" fmla="*/ 514 h 514"/>
                  <a:gd name="T2" fmla="*/ 0 w 513"/>
                  <a:gd name="T3" fmla="*/ 257 h 514"/>
                  <a:gd name="T4" fmla="*/ 256 w 513"/>
                  <a:gd name="T5" fmla="*/ 0 h 514"/>
                  <a:gd name="T6" fmla="*/ 513 w 513"/>
                  <a:gd name="T7" fmla="*/ 257 h 514"/>
                  <a:gd name="T8" fmla="*/ 256 w 513"/>
                  <a:gd name="T9" fmla="*/ 514 h 514"/>
                  <a:gd name="T10" fmla="*/ 461 w 513"/>
                  <a:gd name="T11" fmla="*/ 259 h 514"/>
                  <a:gd name="T12" fmla="*/ 254 w 513"/>
                  <a:gd name="T13" fmla="*/ 50 h 514"/>
                  <a:gd name="T14" fmla="*/ 47 w 513"/>
                  <a:gd name="T15" fmla="*/ 259 h 514"/>
                  <a:gd name="T16" fmla="*/ 254 w 513"/>
                  <a:gd name="T17" fmla="*/ 468 h 514"/>
                  <a:gd name="T18" fmla="*/ 461 w 513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3" h="514">
                    <a:moveTo>
                      <a:pt x="256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7" y="0"/>
                      <a:pt x="256" y="0"/>
                    </a:cubicBezTo>
                    <a:cubicBezTo>
                      <a:pt x="417" y="0"/>
                      <a:pt x="513" y="98"/>
                      <a:pt x="513" y="257"/>
                    </a:cubicBezTo>
                    <a:cubicBezTo>
                      <a:pt x="511" y="416"/>
                      <a:pt x="415" y="514"/>
                      <a:pt x="256" y="514"/>
                    </a:cubicBezTo>
                    <a:moveTo>
                      <a:pt x="461" y="259"/>
                    </a:moveTo>
                    <a:cubicBezTo>
                      <a:pt x="461" y="128"/>
                      <a:pt x="385" y="50"/>
                      <a:pt x="254" y="50"/>
                    </a:cubicBezTo>
                    <a:cubicBezTo>
                      <a:pt x="126" y="50"/>
                      <a:pt x="47" y="129"/>
                      <a:pt x="47" y="259"/>
                    </a:cubicBezTo>
                    <a:cubicBezTo>
                      <a:pt x="47" y="389"/>
                      <a:pt x="124" y="468"/>
                      <a:pt x="254" y="468"/>
                    </a:cubicBezTo>
                    <a:cubicBezTo>
                      <a:pt x="385" y="468"/>
                      <a:pt x="461" y="389"/>
                      <a:pt x="461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3" name="Freeform 102">
                <a:extLst>
                  <a:ext uri="{FF2B5EF4-FFF2-40B4-BE49-F238E27FC236}">
                    <a16:creationId xmlns:a16="http://schemas.microsoft.com/office/drawing/2014/main" id="{DE632A4D-C860-36C6-5165-582391504C7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108" y="2438"/>
                <a:ext cx="92" cy="148"/>
              </a:xfrm>
              <a:custGeom>
                <a:avLst/>
                <a:gdLst>
                  <a:gd name="T0" fmla="*/ 50 w 407"/>
                  <a:gd name="T1" fmla="*/ 475 h 648"/>
                  <a:gd name="T2" fmla="*/ 50 w 407"/>
                  <a:gd name="T3" fmla="*/ 477 h 648"/>
                  <a:gd name="T4" fmla="*/ 204 w 407"/>
                  <a:gd name="T5" fmla="*/ 600 h 648"/>
                  <a:gd name="T6" fmla="*/ 356 w 407"/>
                  <a:gd name="T7" fmla="*/ 500 h 648"/>
                  <a:gd name="T8" fmla="*/ 234 w 407"/>
                  <a:gd name="T9" fmla="*/ 416 h 648"/>
                  <a:gd name="T10" fmla="*/ 131 w 407"/>
                  <a:gd name="T11" fmla="*/ 398 h 648"/>
                  <a:gd name="T12" fmla="*/ 14 w 407"/>
                  <a:gd name="T13" fmla="*/ 277 h 648"/>
                  <a:gd name="T14" fmla="*/ 200 w 407"/>
                  <a:gd name="T15" fmla="*/ 136 h 648"/>
                  <a:gd name="T16" fmla="*/ 391 w 407"/>
                  <a:gd name="T17" fmla="*/ 286 h 648"/>
                  <a:gd name="T18" fmla="*/ 343 w 407"/>
                  <a:gd name="T19" fmla="*/ 286 h 648"/>
                  <a:gd name="T20" fmla="*/ 202 w 407"/>
                  <a:gd name="T21" fmla="*/ 180 h 648"/>
                  <a:gd name="T22" fmla="*/ 65 w 407"/>
                  <a:gd name="T23" fmla="*/ 275 h 648"/>
                  <a:gd name="T24" fmla="*/ 186 w 407"/>
                  <a:gd name="T25" fmla="*/ 357 h 648"/>
                  <a:gd name="T26" fmla="*/ 279 w 407"/>
                  <a:gd name="T27" fmla="*/ 373 h 648"/>
                  <a:gd name="T28" fmla="*/ 407 w 407"/>
                  <a:gd name="T29" fmla="*/ 498 h 648"/>
                  <a:gd name="T30" fmla="*/ 209 w 407"/>
                  <a:gd name="T31" fmla="*/ 648 h 648"/>
                  <a:gd name="T32" fmla="*/ 0 w 407"/>
                  <a:gd name="T33" fmla="*/ 482 h 648"/>
                  <a:gd name="T34" fmla="*/ 0 w 407"/>
                  <a:gd name="T35" fmla="*/ 475 h 648"/>
                  <a:gd name="T36" fmla="*/ 50 w 407"/>
                  <a:gd name="T37" fmla="*/ 475 h 648"/>
                  <a:gd name="T38" fmla="*/ 270 w 407"/>
                  <a:gd name="T39" fmla="*/ 0 h 648"/>
                  <a:gd name="T40" fmla="*/ 322 w 407"/>
                  <a:gd name="T41" fmla="*/ 0 h 648"/>
                  <a:gd name="T42" fmla="*/ 227 w 407"/>
                  <a:gd name="T43" fmla="*/ 100 h 648"/>
                  <a:gd name="T44" fmla="*/ 172 w 407"/>
                  <a:gd name="T45" fmla="*/ 100 h 648"/>
                  <a:gd name="T46" fmla="*/ 77 w 407"/>
                  <a:gd name="T47" fmla="*/ 0 h 648"/>
                  <a:gd name="T48" fmla="*/ 129 w 407"/>
                  <a:gd name="T49" fmla="*/ 0 h 648"/>
                  <a:gd name="T50" fmla="*/ 198 w 407"/>
                  <a:gd name="T51" fmla="*/ 71 h 648"/>
                  <a:gd name="T52" fmla="*/ 270 w 407"/>
                  <a:gd name="T5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7" h="648">
                    <a:moveTo>
                      <a:pt x="50" y="475"/>
                    </a:moveTo>
                    <a:lnTo>
                      <a:pt x="50" y="477"/>
                    </a:lnTo>
                    <a:cubicBezTo>
                      <a:pt x="50" y="550"/>
                      <a:pt x="111" y="600"/>
                      <a:pt x="204" y="600"/>
                    </a:cubicBezTo>
                    <a:cubicBezTo>
                      <a:pt x="298" y="600"/>
                      <a:pt x="356" y="559"/>
                      <a:pt x="356" y="500"/>
                    </a:cubicBezTo>
                    <a:cubicBezTo>
                      <a:pt x="356" y="445"/>
                      <a:pt x="316" y="430"/>
                      <a:pt x="234" y="416"/>
                    </a:cubicBezTo>
                    <a:lnTo>
                      <a:pt x="131" y="398"/>
                    </a:lnTo>
                    <a:cubicBezTo>
                      <a:pt x="54" y="384"/>
                      <a:pt x="14" y="345"/>
                      <a:pt x="14" y="277"/>
                    </a:cubicBezTo>
                    <a:cubicBezTo>
                      <a:pt x="14" y="193"/>
                      <a:pt x="82" y="136"/>
                      <a:pt x="200" y="136"/>
                    </a:cubicBezTo>
                    <a:cubicBezTo>
                      <a:pt x="318" y="136"/>
                      <a:pt x="390" y="193"/>
                      <a:pt x="391" y="286"/>
                    </a:cubicBezTo>
                    <a:lnTo>
                      <a:pt x="343" y="286"/>
                    </a:lnTo>
                    <a:cubicBezTo>
                      <a:pt x="336" y="218"/>
                      <a:pt x="288" y="180"/>
                      <a:pt x="202" y="180"/>
                    </a:cubicBezTo>
                    <a:cubicBezTo>
                      <a:pt x="116" y="180"/>
                      <a:pt x="65" y="218"/>
                      <a:pt x="65" y="275"/>
                    </a:cubicBezTo>
                    <a:cubicBezTo>
                      <a:pt x="65" y="327"/>
                      <a:pt x="104" y="343"/>
                      <a:pt x="186" y="357"/>
                    </a:cubicBezTo>
                    <a:lnTo>
                      <a:pt x="279" y="373"/>
                    </a:lnTo>
                    <a:cubicBezTo>
                      <a:pt x="368" y="389"/>
                      <a:pt x="407" y="427"/>
                      <a:pt x="407" y="498"/>
                    </a:cubicBezTo>
                    <a:cubicBezTo>
                      <a:pt x="407" y="591"/>
                      <a:pt x="336" y="648"/>
                      <a:pt x="209" y="648"/>
                    </a:cubicBezTo>
                    <a:cubicBezTo>
                      <a:pt x="79" y="648"/>
                      <a:pt x="0" y="584"/>
                      <a:pt x="0" y="482"/>
                    </a:cubicBezTo>
                    <a:lnTo>
                      <a:pt x="0" y="475"/>
                    </a:lnTo>
                    <a:lnTo>
                      <a:pt x="50" y="475"/>
                    </a:lnTo>
                    <a:close/>
                    <a:moveTo>
                      <a:pt x="270" y="0"/>
                    </a:moveTo>
                    <a:lnTo>
                      <a:pt x="322" y="0"/>
                    </a:lnTo>
                    <a:lnTo>
                      <a:pt x="227" y="100"/>
                    </a:lnTo>
                    <a:lnTo>
                      <a:pt x="172" y="100"/>
                    </a:lnTo>
                    <a:lnTo>
                      <a:pt x="77" y="0"/>
                    </a:lnTo>
                    <a:lnTo>
                      <a:pt x="129" y="0"/>
                    </a:lnTo>
                    <a:lnTo>
                      <a:pt x="198" y="7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4" name="Freeform 103">
                <a:extLst>
                  <a:ext uri="{FF2B5EF4-FFF2-40B4-BE49-F238E27FC236}">
                    <a16:creationId xmlns:a16="http://schemas.microsoft.com/office/drawing/2014/main" id="{51726D50-25A1-5CBB-A6DA-4DEC195DF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8" y="2472"/>
                <a:ext cx="95" cy="111"/>
              </a:xfrm>
              <a:custGeom>
                <a:avLst/>
                <a:gdLst>
                  <a:gd name="T0" fmla="*/ 0 w 418"/>
                  <a:gd name="T1" fmla="*/ 0 h 488"/>
                  <a:gd name="T2" fmla="*/ 48 w 418"/>
                  <a:gd name="T3" fmla="*/ 0 h 488"/>
                  <a:gd name="T4" fmla="*/ 48 w 418"/>
                  <a:gd name="T5" fmla="*/ 266 h 488"/>
                  <a:gd name="T6" fmla="*/ 350 w 418"/>
                  <a:gd name="T7" fmla="*/ 0 h 488"/>
                  <a:gd name="T8" fmla="*/ 418 w 418"/>
                  <a:gd name="T9" fmla="*/ 0 h 488"/>
                  <a:gd name="T10" fmla="*/ 187 w 418"/>
                  <a:gd name="T11" fmla="*/ 204 h 488"/>
                  <a:gd name="T12" fmla="*/ 418 w 418"/>
                  <a:gd name="T13" fmla="*/ 488 h 488"/>
                  <a:gd name="T14" fmla="*/ 355 w 418"/>
                  <a:gd name="T15" fmla="*/ 488 h 488"/>
                  <a:gd name="T16" fmla="*/ 152 w 418"/>
                  <a:gd name="T17" fmla="*/ 236 h 488"/>
                  <a:gd name="T18" fmla="*/ 48 w 418"/>
                  <a:gd name="T19" fmla="*/ 327 h 488"/>
                  <a:gd name="T20" fmla="*/ 48 w 418"/>
                  <a:gd name="T21" fmla="*/ 488 h 488"/>
                  <a:gd name="T22" fmla="*/ 0 w 418"/>
                  <a:gd name="T23" fmla="*/ 488 h 488"/>
                  <a:gd name="T24" fmla="*/ 0 w 418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88">
                    <a:moveTo>
                      <a:pt x="0" y="0"/>
                    </a:moveTo>
                    <a:lnTo>
                      <a:pt x="48" y="0"/>
                    </a:lnTo>
                    <a:lnTo>
                      <a:pt x="48" y="266"/>
                    </a:lnTo>
                    <a:lnTo>
                      <a:pt x="350" y="0"/>
                    </a:lnTo>
                    <a:lnTo>
                      <a:pt x="418" y="0"/>
                    </a:lnTo>
                    <a:lnTo>
                      <a:pt x="187" y="204"/>
                    </a:lnTo>
                    <a:lnTo>
                      <a:pt x="418" y="488"/>
                    </a:lnTo>
                    <a:lnTo>
                      <a:pt x="355" y="488"/>
                    </a:lnTo>
                    <a:lnTo>
                      <a:pt x="152" y="236"/>
                    </a:lnTo>
                    <a:lnTo>
                      <a:pt x="48" y="327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" name="Freeform 104">
                <a:extLst>
                  <a:ext uri="{FF2B5EF4-FFF2-40B4-BE49-F238E27FC236}">
                    <a16:creationId xmlns:a16="http://schemas.microsoft.com/office/drawing/2014/main" id="{DE020058-994E-1548-51F1-32AE2D662A8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51" y="2469"/>
                <a:ext cx="117" cy="117"/>
              </a:xfrm>
              <a:custGeom>
                <a:avLst/>
                <a:gdLst>
                  <a:gd name="T0" fmla="*/ 255 w 512"/>
                  <a:gd name="T1" fmla="*/ 514 h 514"/>
                  <a:gd name="T2" fmla="*/ 0 w 512"/>
                  <a:gd name="T3" fmla="*/ 257 h 514"/>
                  <a:gd name="T4" fmla="*/ 255 w 512"/>
                  <a:gd name="T5" fmla="*/ 0 h 514"/>
                  <a:gd name="T6" fmla="*/ 512 w 512"/>
                  <a:gd name="T7" fmla="*/ 257 h 514"/>
                  <a:gd name="T8" fmla="*/ 255 w 512"/>
                  <a:gd name="T9" fmla="*/ 514 h 514"/>
                  <a:gd name="T10" fmla="*/ 462 w 512"/>
                  <a:gd name="T11" fmla="*/ 259 h 514"/>
                  <a:gd name="T12" fmla="*/ 255 w 512"/>
                  <a:gd name="T13" fmla="*/ 50 h 514"/>
                  <a:gd name="T14" fmla="*/ 48 w 512"/>
                  <a:gd name="T15" fmla="*/ 259 h 514"/>
                  <a:gd name="T16" fmla="*/ 255 w 512"/>
                  <a:gd name="T17" fmla="*/ 468 h 514"/>
                  <a:gd name="T18" fmla="*/ 462 w 512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4">
                    <a:moveTo>
                      <a:pt x="255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6" y="0"/>
                      <a:pt x="255" y="0"/>
                    </a:cubicBezTo>
                    <a:cubicBezTo>
                      <a:pt x="416" y="0"/>
                      <a:pt x="512" y="98"/>
                      <a:pt x="512" y="257"/>
                    </a:cubicBezTo>
                    <a:cubicBezTo>
                      <a:pt x="512" y="416"/>
                      <a:pt x="416" y="514"/>
                      <a:pt x="255" y="514"/>
                    </a:cubicBezTo>
                    <a:moveTo>
                      <a:pt x="462" y="259"/>
                    </a:moveTo>
                    <a:cubicBezTo>
                      <a:pt x="462" y="128"/>
                      <a:pt x="384" y="50"/>
                      <a:pt x="255" y="50"/>
                    </a:cubicBezTo>
                    <a:cubicBezTo>
                      <a:pt x="127" y="50"/>
                      <a:pt x="48" y="129"/>
                      <a:pt x="48" y="259"/>
                    </a:cubicBezTo>
                    <a:cubicBezTo>
                      <a:pt x="48" y="389"/>
                      <a:pt x="125" y="468"/>
                      <a:pt x="255" y="468"/>
                    </a:cubicBezTo>
                    <a:cubicBezTo>
                      <a:pt x="384" y="468"/>
                      <a:pt x="462" y="389"/>
                      <a:pt x="462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" name="Freeform 105">
                <a:extLst>
                  <a:ext uri="{FF2B5EF4-FFF2-40B4-BE49-F238E27FC236}">
                    <a16:creationId xmlns:a16="http://schemas.microsoft.com/office/drawing/2014/main" id="{E08558B1-F33A-803B-A448-D93BD95BC1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4" y="2472"/>
                <a:ext cx="81" cy="111"/>
              </a:xfrm>
              <a:custGeom>
                <a:avLst/>
                <a:gdLst>
                  <a:gd name="T0" fmla="*/ 0 w 356"/>
                  <a:gd name="T1" fmla="*/ 0 h 488"/>
                  <a:gd name="T2" fmla="*/ 49 w 356"/>
                  <a:gd name="T3" fmla="*/ 0 h 488"/>
                  <a:gd name="T4" fmla="*/ 49 w 356"/>
                  <a:gd name="T5" fmla="*/ 441 h 488"/>
                  <a:gd name="T6" fmla="*/ 356 w 356"/>
                  <a:gd name="T7" fmla="*/ 441 h 488"/>
                  <a:gd name="T8" fmla="*/ 356 w 356"/>
                  <a:gd name="T9" fmla="*/ 488 h 488"/>
                  <a:gd name="T10" fmla="*/ 0 w 356"/>
                  <a:gd name="T11" fmla="*/ 488 h 488"/>
                  <a:gd name="T12" fmla="*/ 0 w 356"/>
                  <a:gd name="T13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488">
                    <a:moveTo>
                      <a:pt x="0" y="0"/>
                    </a:moveTo>
                    <a:lnTo>
                      <a:pt x="49" y="0"/>
                    </a:lnTo>
                    <a:lnTo>
                      <a:pt x="49" y="441"/>
                    </a:lnTo>
                    <a:lnTo>
                      <a:pt x="356" y="441"/>
                    </a:lnTo>
                    <a:lnTo>
                      <a:pt x="356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7" name="Freeform 106">
                <a:extLst>
                  <a:ext uri="{FF2B5EF4-FFF2-40B4-BE49-F238E27FC236}">
                    <a16:creationId xmlns:a16="http://schemas.microsoft.com/office/drawing/2014/main" id="{29D0198D-A973-4FBC-6F86-15D0BC4D53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4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3 w 407"/>
                  <a:gd name="T5" fmla="*/ 464 h 512"/>
                  <a:gd name="T6" fmla="*/ 355 w 407"/>
                  <a:gd name="T7" fmla="*/ 364 h 512"/>
                  <a:gd name="T8" fmla="*/ 234 w 407"/>
                  <a:gd name="T9" fmla="*/ 280 h 512"/>
                  <a:gd name="T10" fmla="*/ 130 w 407"/>
                  <a:gd name="T11" fmla="*/ 262 h 512"/>
                  <a:gd name="T12" fmla="*/ 14 w 407"/>
                  <a:gd name="T13" fmla="*/ 141 h 512"/>
                  <a:gd name="T14" fmla="*/ 200 w 407"/>
                  <a:gd name="T15" fmla="*/ 0 h 512"/>
                  <a:gd name="T16" fmla="*/ 391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5 w 407"/>
                  <a:gd name="T25" fmla="*/ 221 h 512"/>
                  <a:gd name="T26" fmla="*/ 278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3" y="464"/>
                    </a:cubicBezTo>
                    <a:cubicBezTo>
                      <a:pt x="298" y="464"/>
                      <a:pt x="355" y="423"/>
                      <a:pt x="355" y="364"/>
                    </a:cubicBezTo>
                    <a:cubicBezTo>
                      <a:pt x="355" y="309"/>
                      <a:pt x="316" y="294"/>
                      <a:pt x="234" y="280"/>
                    </a:cubicBezTo>
                    <a:lnTo>
                      <a:pt x="130" y="262"/>
                    </a:lnTo>
                    <a:cubicBezTo>
                      <a:pt x="52" y="248"/>
                      <a:pt x="14" y="209"/>
                      <a:pt x="14" y="141"/>
                    </a:cubicBezTo>
                    <a:cubicBezTo>
                      <a:pt x="14" y="57"/>
                      <a:pt x="82" y="0"/>
                      <a:pt x="200" y="0"/>
                    </a:cubicBezTo>
                    <a:cubicBezTo>
                      <a:pt x="319" y="0"/>
                      <a:pt x="389" y="57"/>
                      <a:pt x="391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3" y="207"/>
                      <a:pt x="185" y="221"/>
                    </a:cubicBezTo>
                    <a:lnTo>
                      <a:pt x="278" y="237"/>
                    </a:lnTo>
                    <a:cubicBezTo>
                      <a:pt x="368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8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" name="Freeform 107">
                <a:extLst>
                  <a:ext uri="{FF2B5EF4-FFF2-40B4-BE49-F238E27FC236}">
                    <a16:creationId xmlns:a16="http://schemas.microsoft.com/office/drawing/2014/main" id="{10CDFE5D-2AA0-46A8-5A6C-ACA777876B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0" y="2472"/>
                <a:ext cx="97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" name="Freeform 108">
                <a:extLst>
                  <a:ext uri="{FF2B5EF4-FFF2-40B4-BE49-F238E27FC236}">
                    <a16:creationId xmlns:a16="http://schemas.microsoft.com/office/drawing/2014/main" id="{F5205486-BEDB-1EFC-4DFB-B46445C7A1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4" y="2472"/>
                <a:ext cx="113" cy="111"/>
              </a:xfrm>
              <a:custGeom>
                <a:avLst/>
                <a:gdLst>
                  <a:gd name="T0" fmla="*/ 0 w 498"/>
                  <a:gd name="T1" fmla="*/ 0 h 488"/>
                  <a:gd name="T2" fmla="*/ 53 w 498"/>
                  <a:gd name="T3" fmla="*/ 0 h 488"/>
                  <a:gd name="T4" fmla="*/ 248 w 498"/>
                  <a:gd name="T5" fmla="*/ 447 h 488"/>
                  <a:gd name="T6" fmla="*/ 444 w 498"/>
                  <a:gd name="T7" fmla="*/ 0 h 488"/>
                  <a:gd name="T8" fmla="*/ 498 w 498"/>
                  <a:gd name="T9" fmla="*/ 0 h 488"/>
                  <a:gd name="T10" fmla="*/ 278 w 498"/>
                  <a:gd name="T11" fmla="*/ 488 h 488"/>
                  <a:gd name="T12" fmla="*/ 218 w 498"/>
                  <a:gd name="T13" fmla="*/ 488 h 488"/>
                  <a:gd name="T14" fmla="*/ 0 w 498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88">
                    <a:moveTo>
                      <a:pt x="0" y="0"/>
                    </a:moveTo>
                    <a:lnTo>
                      <a:pt x="53" y="0"/>
                    </a:lnTo>
                    <a:lnTo>
                      <a:pt x="248" y="447"/>
                    </a:lnTo>
                    <a:lnTo>
                      <a:pt x="444" y="0"/>
                    </a:lnTo>
                    <a:lnTo>
                      <a:pt x="498" y="0"/>
                    </a:lnTo>
                    <a:lnTo>
                      <a:pt x="278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" name="Freeform 109">
                <a:extLst>
                  <a:ext uri="{FF2B5EF4-FFF2-40B4-BE49-F238E27FC236}">
                    <a16:creationId xmlns:a16="http://schemas.microsoft.com/office/drawing/2014/main" id="{9E1D77DB-58A0-79D3-A420-2F71AA6842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987" y="2438"/>
                <a:ext cx="28" cy="145"/>
              </a:xfrm>
              <a:custGeom>
                <a:avLst/>
                <a:gdLst>
                  <a:gd name="T0" fmla="*/ 0 w 123"/>
                  <a:gd name="T1" fmla="*/ 148 h 636"/>
                  <a:gd name="T2" fmla="*/ 48 w 123"/>
                  <a:gd name="T3" fmla="*/ 148 h 636"/>
                  <a:gd name="T4" fmla="*/ 48 w 123"/>
                  <a:gd name="T5" fmla="*/ 636 h 636"/>
                  <a:gd name="T6" fmla="*/ 0 w 123"/>
                  <a:gd name="T7" fmla="*/ 636 h 636"/>
                  <a:gd name="T8" fmla="*/ 0 w 123"/>
                  <a:gd name="T9" fmla="*/ 148 h 636"/>
                  <a:gd name="T10" fmla="*/ 63 w 123"/>
                  <a:gd name="T11" fmla="*/ 0 h 636"/>
                  <a:gd name="T12" fmla="*/ 123 w 123"/>
                  <a:gd name="T13" fmla="*/ 0 h 636"/>
                  <a:gd name="T14" fmla="*/ 43 w 123"/>
                  <a:gd name="T15" fmla="*/ 100 h 636"/>
                  <a:gd name="T16" fmla="*/ 4 w 123"/>
                  <a:gd name="T17" fmla="*/ 100 h 636"/>
                  <a:gd name="T18" fmla="*/ 63 w 123"/>
                  <a:gd name="T1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36">
                    <a:moveTo>
                      <a:pt x="0" y="148"/>
                    </a:moveTo>
                    <a:lnTo>
                      <a:pt x="48" y="148"/>
                    </a:lnTo>
                    <a:lnTo>
                      <a:pt x="48" y="636"/>
                    </a:lnTo>
                    <a:lnTo>
                      <a:pt x="0" y="636"/>
                    </a:lnTo>
                    <a:lnTo>
                      <a:pt x="0" y="148"/>
                    </a:lnTo>
                    <a:close/>
                    <a:moveTo>
                      <a:pt x="63" y="0"/>
                    </a:moveTo>
                    <a:lnTo>
                      <a:pt x="123" y="0"/>
                    </a:lnTo>
                    <a:lnTo>
                      <a:pt x="43" y="100"/>
                    </a:lnTo>
                    <a:lnTo>
                      <a:pt x="4" y="10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" name="Freeform 110">
                <a:extLst>
                  <a:ext uri="{FF2B5EF4-FFF2-40B4-BE49-F238E27FC236}">
                    <a16:creationId xmlns:a16="http://schemas.microsoft.com/office/drawing/2014/main" id="{0192DE1B-8E5B-4DF4-DBC7-49AD9968F5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6" y="2570"/>
                <a:ext cx="12" cy="37"/>
              </a:xfrm>
              <a:custGeom>
                <a:avLst/>
                <a:gdLst>
                  <a:gd name="T0" fmla="*/ 0 w 56"/>
                  <a:gd name="T1" fmla="*/ 0 h 164"/>
                  <a:gd name="T2" fmla="*/ 56 w 56"/>
                  <a:gd name="T3" fmla="*/ 0 h 164"/>
                  <a:gd name="T4" fmla="*/ 56 w 56"/>
                  <a:gd name="T5" fmla="*/ 78 h 164"/>
                  <a:gd name="T6" fmla="*/ 0 w 56"/>
                  <a:gd name="T7" fmla="*/ 164 h 164"/>
                  <a:gd name="T8" fmla="*/ 0 w 56"/>
                  <a:gd name="T9" fmla="*/ 134 h 164"/>
                  <a:gd name="T10" fmla="*/ 25 w 56"/>
                  <a:gd name="T11" fmla="*/ 89 h 164"/>
                  <a:gd name="T12" fmla="*/ 25 w 56"/>
                  <a:gd name="T13" fmla="*/ 61 h 164"/>
                  <a:gd name="T14" fmla="*/ 0 w 56"/>
                  <a:gd name="T15" fmla="*/ 61 h 164"/>
                  <a:gd name="T16" fmla="*/ 0 w 56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64">
                    <a:moveTo>
                      <a:pt x="0" y="0"/>
                    </a:moveTo>
                    <a:lnTo>
                      <a:pt x="56" y="0"/>
                    </a:lnTo>
                    <a:lnTo>
                      <a:pt x="56" y="78"/>
                    </a:lnTo>
                    <a:cubicBezTo>
                      <a:pt x="56" y="125"/>
                      <a:pt x="43" y="150"/>
                      <a:pt x="0" y="164"/>
                    </a:cubicBezTo>
                    <a:lnTo>
                      <a:pt x="0" y="134"/>
                    </a:lnTo>
                    <a:cubicBezTo>
                      <a:pt x="18" y="125"/>
                      <a:pt x="25" y="111"/>
                      <a:pt x="25" y="89"/>
                    </a:cubicBezTo>
                    <a:lnTo>
                      <a:pt x="25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" name="Freeform 111">
                <a:extLst>
                  <a:ext uri="{FF2B5EF4-FFF2-40B4-BE49-F238E27FC236}">
                    <a16:creationId xmlns:a16="http://schemas.microsoft.com/office/drawing/2014/main" id="{C772914E-BCC8-76D6-787E-AB826466F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0" y="2644"/>
                <a:ext cx="106" cy="93"/>
              </a:xfrm>
              <a:custGeom>
                <a:avLst/>
                <a:gdLst>
                  <a:gd name="T0" fmla="*/ 0 w 468"/>
                  <a:gd name="T1" fmla="*/ 0 h 406"/>
                  <a:gd name="T2" fmla="*/ 64 w 468"/>
                  <a:gd name="T3" fmla="*/ 0 h 406"/>
                  <a:gd name="T4" fmla="*/ 236 w 468"/>
                  <a:gd name="T5" fmla="*/ 368 h 406"/>
                  <a:gd name="T6" fmla="*/ 409 w 468"/>
                  <a:gd name="T7" fmla="*/ 0 h 406"/>
                  <a:gd name="T8" fmla="*/ 468 w 468"/>
                  <a:gd name="T9" fmla="*/ 0 h 406"/>
                  <a:gd name="T10" fmla="*/ 468 w 468"/>
                  <a:gd name="T11" fmla="*/ 406 h 406"/>
                  <a:gd name="T12" fmla="*/ 429 w 468"/>
                  <a:gd name="T13" fmla="*/ 406 h 406"/>
                  <a:gd name="T14" fmla="*/ 431 w 468"/>
                  <a:gd name="T15" fmla="*/ 36 h 406"/>
                  <a:gd name="T16" fmla="*/ 259 w 468"/>
                  <a:gd name="T17" fmla="*/ 406 h 406"/>
                  <a:gd name="T18" fmla="*/ 213 w 468"/>
                  <a:gd name="T19" fmla="*/ 406 h 406"/>
                  <a:gd name="T20" fmla="*/ 36 w 468"/>
                  <a:gd name="T21" fmla="*/ 36 h 406"/>
                  <a:gd name="T22" fmla="*/ 39 w 468"/>
                  <a:gd name="T23" fmla="*/ 406 h 406"/>
                  <a:gd name="T24" fmla="*/ 0 w 468"/>
                  <a:gd name="T25" fmla="*/ 406 h 406"/>
                  <a:gd name="T26" fmla="*/ 0 w 468"/>
                  <a:gd name="T2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8" h="406">
                    <a:moveTo>
                      <a:pt x="0" y="0"/>
                    </a:moveTo>
                    <a:lnTo>
                      <a:pt x="64" y="0"/>
                    </a:lnTo>
                    <a:lnTo>
                      <a:pt x="236" y="368"/>
                    </a:lnTo>
                    <a:lnTo>
                      <a:pt x="409" y="0"/>
                    </a:lnTo>
                    <a:lnTo>
                      <a:pt x="468" y="0"/>
                    </a:lnTo>
                    <a:lnTo>
                      <a:pt x="468" y="406"/>
                    </a:lnTo>
                    <a:lnTo>
                      <a:pt x="429" y="406"/>
                    </a:lnTo>
                    <a:lnTo>
                      <a:pt x="431" y="36"/>
                    </a:lnTo>
                    <a:lnTo>
                      <a:pt x="259" y="406"/>
                    </a:lnTo>
                    <a:lnTo>
                      <a:pt x="213" y="406"/>
                    </a:lnTo>
                    <a:lnTo>
                      <a:pt x="36" y="36"/>
                    </a:lnTo>
                    <a:lnTo>
                      <a:pt x="39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" name="Freeform 112">
                <a:extLst>
                  <a:ext uri="{FF2B5EF4-FFF2-40B4-BE49-F238E27FC236}">
                    <a16:creationId xmlns:a16="http://schemas.microsoft.com/office/drawing/2014/main" id="{7960EB6E-2118-C541-A13B-914AAD24F9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48" y="2644"/>
                <a:ext cx="67" cy="93"/>
              </a:xfrm>
              <a:custGeom>
                <a:avLst/>
                <a:gdLst>
                  <a:gd name="T0" fmla="*/ 0 w 295"/>
                  <a:gd name="T1" fmla="*/ 0 h 406"/>
                  <a:gd name="T2" fmla="*/ 40 w 295"/>
                  <a:gd name="T3" fmla="*/ 0 h 406"/>
                  <a:gd name="T4" fmla="*/ 40 w 295"/>
                  <a:gd name="T5" fmla="*/ 367 h 406"/>
                  <a:gd name="T6" fmla="*/ 295 w 295"/>
                  <a:gd name="T7" fmla="*/ 367 h 406"/>
                  <a:gd name="T8" fmla="*/ 295 w 295"/>
                  <a:gd name="T9" fmla="*/ 406 h 406"/>
                  <a:gd name="T10" fmla="*/ 0 w 295"/>
                  <a:gd name="T11" fmla="*/ 406 h 406"/>
                  <a:gd name="T12" fmla="*/ 0 w 295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406">
                    <a:moveTo>
                      <a:pt x="0" y="0"/>
                    </a:moveTo>
                    <a:lnTo>
                      <a:pt x="40" y="0"/>
                    </a:lnTo>
                    <a:lnTo>
                      <a:pt x="40" y="367"/>
                    </a:lnTo>
                    <a:lnTo>
                      <a:pt x="295" y="367"/>
                    </a:lnTo>
                    <a:lnTo>
                      <a:pt x="295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" name="Freeform 113">
                <a:extLst>
                  <a:ext uri="{FF2B5EF4-FFF2-40B4-BE49-F238E27FC236}">
                    <a16:creationId xmlns:a16="http://schemas.microsoft.com/office/drawing/2014/main" id="{7E188785-1A2C-5BB9-42F2-0A2BCAA3B94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30" y="2616"/>
                <a:ext cx="95" cy="121"/>
              </a:xfrm>
              <a:custGeom>
                <a:avLst/>
                <a:gdLst>
                  <a:gd name="T0" fmla="*/ 188 w 418"/>
                  <a:gd name="T1" fmla="*/ 123 h 529"/>
                  <a:gd name="T2" fmla="*/ 234 w 418"/>
                  <a:gd name="T3" fmla="*/ 123 h 529"/>
                  <a:gd name="T4" fmla="*/ 418 w 418"/>
                  <a:gd name="T5" fmla="*/ 529 h 529"/>
                  <a:gd name="T6" fmla="*/ 377 w 418"/>
                  <a:gd name="T7" fmla="*/ 529 h 529"/>
                  <a:gd name="T8" fmla="*/ 320 w 418"/>
                  <a:gd name="T9" fmla="*/ 404 h 529"/>
                  <a:gd name="T10" fmla="*/ 99 w 418"/>
                  <a:gd name="T11" fmla="*/ 404 h 529"/>
                  <a:gd name="T12" fmla="*/ 41 w 418"/>
                  <a:gd name="T13" fmla="*/ 529 h 529"/>
                  <a:gd name="T14" fmla="*/ 0 w 418"/>
                  <a:gd name="T15" fmla="*/ 529 h 529"/>
                  <a:gd name="T16" fmla="*/ 188 w 418"/>
                  <a:gd name="T17" fmla="*/ 123 h 529"/>
                  <a:gd name="T18" fmla="*/ 302 w 418"/>
                  <a:gd name="T19" fmla="*/ 365 h 529"/>
                  <a:gd name="T20" fmla="*/ 209 w 418"/>
                  <a:gd name="T21" fmla="*/ 157 h 529"/>
                  <a:gd name="T22" fmla="*/ 116 w 418"/>
                  <a:gd name="T23" fmla="*/ 365 h 529"/>
                  <a:gd name="T24" fmla="*/ 302 w 418"/>
                  <a:gd name="T25" fmla="*/ 365 h 529"/>
                  <a:gd name="T26" fmla="*/ 241 w 418"/>
                  <a:gd name="T27" fmla="*/ 0 h 529"/>
                  <a:gd name="T28" fmla="*/ 293 w 418"/>
                  <a:gd name="T29" fmla="*/ 0 h 529"/>
                  <a:gd name="T30" fmla="*/ 227 w 418"/>
                  <a:gd name="T31" fmla="*/ 82 h 529"/>
                  <a:gd name="T32" fmla="*/ 193 w 418"/>
                  <a:gd name="T33" fmla="*/ 82 h 529"/>
                  <a:gd name="T34" fmla="*/ 241 w 418"/>
                  <a:gd name="T3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8" h="529">
                    <a:moveTo>
                      <a:pt x="188" y="123"/>
                    </a:moveTo>
                    <a:lnTo>
                      <a:pt x="234" y="123"/>
                    </a:lnTo>
                    <a:lnTo>
                      <a:pt x="418" y="529"/>
                    </a:lnTo>
                    <a:lnTo>
                      <a:pt x="377" y="529"/>
                    </a:lnTo>
                    <a:lnTo>
                      <a:pt x="320" y="404"/>
                    </a:lnTo>
                    <a:lnTo>
                      <a:pt x="99" y="404"/>
                    </a:lnTo>
                    <a:lnTo>
                      <a:pt x="41" y="529"/>
                    </a:lnTo>
                    <a:lnTo>
                      <a:pt x="0" y="529"/>
                    </a:lnTo>
                    <a:lnTo>
                      <a:pt x="188" y="123"/>
                    </a:lnTo>
                    <a:close/>
                    <a:moveTo>
                      <a:pt x="302" y="365"/>
                    </a:moveTo>
                    <a:lnTo>
                      <a:pt x="209" y="157"/>
                    </a:lnTo>
                    <a:lnTo>
                      <a:pt x="116" y="365"/>
                    </a:lnTo>
                    <a:lnTo>
                      <a:pt x="302" y="365"/>
                    </a:lnTo>
                    <a:close/>
                    <a:moveTo>
                      <a:pt x="241" y="0"/>
                    </a:moveTo>
                    <a:lnTo>
                      <a:pt x="293" y="0"/>
                    </a:lnTo>
                    <a:lnTo>
                      <a:pt x="227" y="82"/>
                    </a:lnTo>
                    <a:lnTo>
                      <a:pt x="193" y="8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" name="Freeform 114">
                <a:extLst>
                  <a:ext uri="{FF2B5EF4-FFF2-40B4-BE49-F238E27FC236}">
                    <a16:creationId xmlns:a16="http://schemas.microsoft.com/office/drawing/2014/main" id="{51B46AB6-39F8-8AA4-073D-0EECDC3DEF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47" y="2644"/>
                <a:ext cx="86" cy="92"/>
              </a:xfrm>
              <a:custGeom>
                <a:avLst/>
                <a:gdLst>
                  <a:gd name="T0" fmla="*/ 314 w 378"/>
                  <a:gd name="T1" fmla="*/ 37 h 405"/>
                  <a:gd name="T2" fmla="*/ 378 w 378"/>
                  <a:gd name="T3" fmla="*/ 203 h 405"/>
                  <a:gd name="T4" fmla="*/ 314 w 378"/>
                  <a:gd name="T5" fmla="*/ 369 h 405"/>
                  <a:gd name="T6" fmla="*/ 148 w 378"/>
                  <a:gd name="T7" fmla="*/ 405 h 405"/>
                  <a:gd name="T8" fmla="*/ 0 w 378"/>
                  <a:gd name="T9" fmla="*/ 405 h 405"/>
                  <a:gd name="T10" fmla="*/ 0 w 378"/>
                  <a:gd name="T11" fmla="*/ 0 h 405"/>
                  <a:gd name="T12" fmla="*/ 148 w 378"/>
                  <a:gd name="T13" fmla="*/ 0 h 405"/>
                  <a:gd name="T14" fmla="*/ 314 w 378"/>
                  <a:gd name="T15" fmla="*/ 37 h 405"/>
                  <a:gd name="T16" fmla="*/ 41 w 378"/>
                  <a:gd name="T17" fmla="*/ 37 h 405"/>
                  <a:gd name="T18" fmla="*/ 41 w 378"/>
                  <a:gd name="T19" fmla="*/ 366 h 405"/>
                  <a:gd name="T20" fmla="*/ 148 w 378"/>
                  <a:gd name="T21" fmla="*/ 366 h 405"/>
                  <a:gd name="T22" fmla="*/ 280 w 378"/>
                  <a:gd name="T23" fmla="*/ 341 h 405"/>
                  <a:gd name="T24" fmla="*/ 337 w 378"/>
                  <a:gd name="T25" fmla="*/ 200 h 405"/>
                  <a:gd name="T26" fmla="*/ 280 w 378"/>
                  <a:gd name="T27" fmla="*/ 62 h 405"/>
                  <a:gd name="T28" fmla="*/ 139 w 378"/>
                  <a:gd name="T29" fmla="*/ 37 h 405"/>
                  <a:gd name="T30" fmla="*/ 41 w 378"/>
                  <a:gd name="T31" fmla="*/ 3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8" h="405">
                    <a:moveTo>
                      <a:pt x="314" y="37"/>
                    </a:moveTo>
                    <a:cubicBezTo>
                      <a:pt x="359" y="71"/>
                      <a:pt x="378" y="127"/>
                      <a:pt x="378" y="203"/>
                    </a:cubicBezTo>
                    <a:cubicBezTo>
                      <a:pt x="378" y="280"/>
                      <a:pt x="359" y="334"/>
                      <a:pt x="314" y="369"/>
                    </a:cubicBezTo>
                    <a:cubicBezTo>
                      <a:pt x="273" y="402"/>
                      <a:pt x="221" y="405"/>
                      <a:pt x="148" y="405"/>
                    </a:cubicBezTo>
                    <a:lnTo>
                      <a:pt x="0" y="405"/>
                    </a:lnTo>
                    <a:lnTo>
                      <a:pt x="0" y="0"/>
                    </a:lnTo>
                    <a:lnTo>
                      <a:pt x="148" y="0"/>
                    </a:lnTo>
                    <a:cubicBezTo>
                      <a:pt x="221" y="1"/>
                      <a:pt x="273" y="7"/>
                      <a:pt x="314" y="37"/>
                    </a:cubicBezTo>
                    <a:moveTo>
                      <a:pt x="41" y="37"/>
                    </a:moveTo>
                    <a:lnTo>
                      <a:pt x="41" y="366"/>
                    </a:lnTo>
                    <a:lnTo>
                      <a:pt x="148" y="366"/>
                    </a:lnTo>
                    <a:cubicBezTo>
                      <a:pt x="205" y="366"/>
                      <a:pt x="248" y="362"/>
                      <a:pt x="280" y="341"/>
                    </a:cubicBezTo>
                    <a:cubicBezTo>
                      <a:pt x="319" y="314"/>
                      <a:pt x="337" y="269"/>
                      <a:pt x="337" y="200"/>
                    </a:cubicBezTo>
                    <a:cubicBezTo>
                      <a:pt x="337" y="132"/>
                      <a:pt x="319" y="87"/>
                      <a:pt x="280" y="62"/>
                    </a:cubicBezTo>
                    <a:cubicBezTo>
                      <a:pt x="246" y="39"/>
                      <a:pt x="201" y="37"/>
                      <a:pt x="139" y="37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" name="Freeform 115">
                <a:extLst>
                  <a:ext uri="{FF2B5EF4-FFF2-40B4-BE49-F238E27FC236}">
                    <a16:creationId xmlns:a16="http://schemas.microsoft.com/office/drawing/2014/main" id="{60B355BA-6688-0ACC-F4D3-CD19D7801B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0" y="2644"/>
                <a:ext cx="71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89 w 311"/>
                  <a:gd name="T11" fmla="*/ 181 h 406"/>
                  <a:gd name="T12" fmla="*/ 289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89" y="181"/>
                    </a:lnTo>
                    <a:lnTo>
                      <a:pt x="289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" name="Freeform 116">
                <a:extLst>
                  <a:ext uri="{FF2B5EF4-FFF2-40B4-BE49-F238E27FC236}">
                    <a16:creationId xmlns:a16="http://schemas.microsoft.com/office/drawing/2014/main" id="{5A3020DB-5933-4164-2532-A3C6874BD9D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51" y="2616"/>
                <a:ext cx="81" cy="120"/>
              </a:xfrm>
              <a:custGeom>
                <a:avLst/>
                <a:gdLst>
                  <a:gd name="T0" fmla="*/ 0 w 354"/>
                  <a:gd name="T1" fmla="*/ 488 h 527"/>
                  <a:gd name="T2" fmla="*/ 298 w 354"/>
                  <a:gd name="T3" fmla="*/ 161 h 527"/>
                  <a:gd name="T4" fmla="*/ 14 w 354"/>
                  <a:gd name="T5" fmla="*/ 161 h 527"/>
                  <a:gd name="T6" fmla="*/ 14 w 354"/>
                  <a:gd name="T7" fmla="*/ 123 h 527"/>
                  <a:gd name="T8" fmla="*/ 354 w 354"/>
                  <a:gd name="T9" fmla="*/ 123 h 527"/>
                  <a:gd name="T10" fmla="*/ 354 w 354"/>
                  <a:gd name="T11" fmla="*/ 161 h 527"/>
                  <a:gd name="T12" fmla="*/ 50 w 354"/>
                  <a:gd name="T13" fmla="*/ 488 h 527"/>
                  <a:gd name="T14" fmla="*/ 354 w 354"/>
                  <a:gd name="T15" fmla="*/ 488 h 527"/>
                  <a:gd name="T16" fmla="*/ 354 w 354"/>
                  <a:gd name="T17" fmla="*/ 527 h 527"/>
                  <a:gd name="T18" fmla="*/ 0 w 354"/>
                  <a:gd name="T19" fmla="*/ 527 h 527"/>
                  <a:gd name="T20" fmla="*/ 0 w 354"/>
                  <a:gd name="T21" fmla="*/ 488 h 527"/>
                  <a:gd name="T22" fmla="*/ 257 w 354"/>
                  <a:gd name="T23" fmla="*/ 0 h 527"/>
                  <a:gd name="T24" fmla="*/ 300 w 354"/>
                  <a:gd name="T25" fmla="*/ 0 h 527"/>
                  <a:gd name="T26" fmla="*/ 221 w 354"/>
                  <a:gd name="T27" fmla="*/ 82 h 527"/>
                  <a:gd name="T28" fmla="*/ 175 w 354"/>
                  <a:gd name="T29" fmla="*/ 82 h 527"/>
                  <a:gd name="T30" fmla="*/ 96 w 354"/>
                  <a:gd name="T31" fmla="*/ 0 h 527"/>
                  <a:gd name="T32" fmla="*/ 139 w 354"/>
                  <a:gd name="T33" fmla="*/ 0 h 527"/>
                  <a:gd name="T34" fmla="*/ 196 w 354"/>
                  <a:gd name="T35" fmla="*/ 61 h 527"/>
                  <a:gd name="T36" fmla="*/ 257 w 354"/>
                  <a:gd name="T3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4" h="527">
                    <a:moveTo>
                      <a:pt x="0" y="488"/>
                    </a:moveTo>
                    <a:lnTo>
                      <a:pt x="298" y="161"/>
                    </a:lnTo>
                    <a:lnTo>
                      <a:pt x="14" y="161"/>
                    </a:lnTo>
                    <a:lnTo>
                      <a:pt x="14" y="123"/>
                    </a:lnTo>
                    <a:lnTo>
                      <a:pt x="354" y="123"/>
                    </a:lnTo>
                    <a:lnTo>
                      <a:pt x="354" y="161"/>
                    </a:lnTo>
                    <a:lnTo>
                      <a:pt x="50" y="488"/>
                    </a:lnTo>
                    <a:lnTo>
                      <a:pt x="354" y="488"/>
                    </a:lnTo>
                    <a:lnTo>
                      <a:pt x="354" y="527"/>
                    </a:lnTo>
                    <a:lnTo>
                      <a:pt x="0" y="527"/>
                    </a:lnTo>
                    <a:lnTo>
                      <a:pt x="0" y="488"/>
                    </a:lnTo>
                    <a:close/>
                    <a:moveTo>
                      <a:pt x="257" y="0"/>
                    </a:moveTo>
                    <a:lnTo>
                      <a:pt x="300" y="0"/>
                    </a:lnTo>
                    <a:lnTo>
                      <a:pt x="221" y="82"/>
                    </a:lnTo>
                    <a:lnTo>
                      <a:pt x="175" y="82"/>
                    </a:lnTo>
                    <a:lnTo>
                      <a:pt x="96" y="0"/>
                    </a:lnTo>
                    <a:lnTo>
                      <a:pt x="139" y="0"/>
                    </a:lnTo>
                    <a:lnTo>
                      <a:pt x="196" y="61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" name="Freeform 117">
                <a:extLst>
                  <a:ext uri="{FF2B5EF4-FFF2-40B4-BE49-F238E27FC236}">
                    <a16:creationId xmlns:a16="http://schemas.microsoft.com/office/drawing/2014/main" id="{1CBB2029-EED0-EFAE-6202-ACCF92CEC0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644"/>
                <a:ext cx="70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91 w 311"/>
                  <a:gd name="T11" fmla="*/ 181 h 406"/>
                  <a:gd name="T12" fmla="*/ 291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91" y="181"/>
                    </a:lnTo>
                    <a:lnTo>
                      <a:pt x="291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" name="Freeform 118">
                <a:extLst>
                  <a:ext uri="{FF2B5EF4-FFF2-40B4-BE49-F238E27FC236}">
                    <a16:creationId xmlns:a16="http://schemas.microsoft.com/office/drawing/2014/main" id="{07430104-2A04-0646-68E0-6D7EBE091DB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96" y="2644"/>
                <a:ext cx="95" cy="93"/>
              </a:xfrm>
              <a:custGeom>
                <a:avLst/>
                <a:gdLst>
                  <a:gd name="T0" fmla="*/ 187 w 418"/>
                  <a:gd name="T1" fmla="*/ 0 h 406"/>
                  <a:gd name="T2" fmla="*/ 234 w 418"/>
                  <a:gd name="T3" fmla="*/ 0 h 406"/>
                  <a:gd name="T4" fmla="*/ 418 w 418"/>
                  <a:gd name="T5" fmla="*/ 406 h 406"/>
                  <a:gd name="T6" fmla="*/ 377 w 418"/>
                  <a:gd name="T7" fmla="*/ 406 h 406"/>
                  <a:gd name="T8" fmla="*/ 320 w 418"/>
                  <a:gd name="T9" fmla="*/ 281 h 406"/>
                  <a:gd name="T10" fmla="*/ 98 w 418"/>
                  <a:gd name="T11" fmla="*/ 281 h 406"/>
                  <a:gd name="T12" fmla="*/ 41 w 418"/>
                  <a:gd name="T13" fmla="*/ 406 h 406"/>
                  <a:gd name="T14" fmla="*/ 0 w 418"/>
                  <a:gd name="T15" fmla="*/ 406 h 406"/>
                  <a:gd name="T16" fmla="*/ 187 w 418"/>
                  <a:gd name="T17" fmla="*/ 0 h 406"/>
                  <a:gd name="T18" fmla="*/ 302 w 418"/>
                  <a:gd name="T19" fmla="*/ 242 h 406"/>
                  <a:gd name="T20" fmla="*/ 209 w 418"/>
                  <a:gd name="T21" fmla="*/ 34 h 406"/>
                  <a:gd name="T22" fmla="*/ 116 w 418"/>
                  <a:gd name="T23" fmla="*/ 242 h 406"/>
                  <a:gd name="T24" fmla="*/ 302 w 418"/>
                  <a:gd name="T25" fmla="*/ 24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06">
                    <a:moveTo>
                      <a:pt x="187" y="0"/>
                    </a:moveTo>
                    <a:lnTo>
                      <a:pt x="234" y="0"/>
                    </a:lnTo>
                    <a:lnTo>
                      <a:pt x="418" y="406"/>
                    </a:lnTo>
                    <a:lnTo>
                      <a:pt x="377" y="406"/>
                    </a:lnTo>
                    <a:lnTo>
                      <a:pt x="320" y="281"/>
                    </a:lnTo>
                    <a:lnTo>
                      <a:pt x="98" y="281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187" y="0"/>
                    </a:lnTo>
                    <a:close/>
                    <a:moveTo>
                      <a:pt x="302" y="242"/>
                    </a:moveTo>
                    <a:lnTo>
                      <a:pt x="209" y="34"/>
                    </a:lnTo>
                    <a:lnTo>
                      <a:pt x="116" y="242"/>
                    </a:lnTo>
                    <a:lnTo>
                      <a:pt x="302" y="242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" name="Freeform 119">
                <a:extLst>
                  <a:ext uri="{FF2B5EF4-FFF2-40B4-BE49-F238E27FC236}">
                    <a16:creationId xmlns:a16="http://schemas.microsoft.com/office/drawing/2014/main" id="{7ECABA9E-9F2F-FB3E-CA6D-D141DDAD2F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4" y="2644"/>
                <a:ext cx="80" cy="93"/>
              </a:xfrm>
              <a:custGeom>
                <a:avLst/>
                <a:gdLst>
                  <a:gd name="T0" fmla="*/ 157 w 353"/>
                  <a:gd name="T1" fmla="*/ 38 h 406"/>
                  <a:gd name="T2" fmla="*/ 0 w 353"/>
                  <a:gd name="T3" fmla="*/ 38 h 406"/>
                  <a:gd name="T4" fmla="*/ 0 w 353"/>
                  <a:gd name="T5" fmla="*/ 0 h 406"/>
                  <a:gd name="T6" fmla="*/ 353 w 353"/>
                  <a:gd name="T7" fmla="*/ 0 h 406"/>
                  <a:gd name="T8" fmla="*/ 353 w 353"/>
                  <a:gd name="T9" fmla="*/ 38 h 406"/>
                  <a:gd name="T10" fmla="*/ 196 w 353"/>
                  <a:gd name="T11" fmla="*/ 38 h 406"/>
                  <a:gd name="T12" fmla="*/ 196 w 353"/>
                  <a:gd name="T13" fmla="*/ 406 h 406"/>
                  <a:gd name="T14" fmla="*/ 157 w 353"/>
                  <a:gd name="T15" fmla="*/ 406 h 406"/>
                  <a:gd name="T16" fmla="*/ 157 w 353"/>
                  <a:gd name="T17" fmla="*/ 3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06">
                    <a:moveTo>
                      <a:pt x="157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353" y="0"/>
                    </a:lnTo>
                    <a:lnTo>
                      <a:pt x="353" y="38"/>
                    </a:lnTo>
                    <a:lnTo>
                      <a:pt x="196" y="38"/>
                    </a:lnTo>
                    <a:lnTo>
                      <a:pt x="196" y="406"/>
                    </a:lnTo>
                    <a:lnTo>
                      <a:pt x="157" y="406"/>
                    </a:lnTo>
                    <a:lnTo>
                      <a:pt x="157" y="3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" name="Freeform 120">
                <a:extLst>
                  <a:ext uri="{FF2B5EF4-FFF2-40B4-BE49-F238E27FC236}">
                    <a16:creationId xmlns:a16="http://schemas.microsoft.com/office/drawing/2014/main" id="{D51461B7-EBFC-A08D-C89E-3A75A575CF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55" y="2616"/>
                <a:ext cx="71" cy="120"/>
              </a:xfrm>
              <a:custGeom>
                <a:avLst/>
                <a:gdLst>
                  <a:gd name="T0" fmla="*/ 0 w 313"/>
                  <a:gd name="T1" fmla="*/ 123 h 525"/>
                  <a:gd name="T2" fmla="*/ 311 w 313"/>
                  <a:gd name="T3" fmla="*/ 123 h 525"/>
                  <a:gd name="T4" fmla="*/ 311 w 313"/>
                  <a:gd name="T5" fmla="*/ 161 h 525"/>
                  <a:gd name="T6" fmla="*/ 41 w 313"/>
                  <a:gd name="T7" fmla="*/ 161 h 525"/>
                  <a:gd name="T8" fmla="*/ 41 w 313"/>
                  <a:gd name="T9" fmla="*/ 302 h 525"/>
                  <a:gd name="T10" fmla="*/ 291 w 313"/>
                  <a:gd name="T11" fmla="*/ 302 h 525"/>
                  <a:gd name="T12" fmla="*/ 291 w 313"/>
                  <a:gd name="T13" fmla="*/ 340 h 525"/>
                  <a:gd name="T14" fmla="*/ 41 w 313"/>
                  <a:gd name="T15" fmla="*/ 340 h 525"/>
                  <a:gd name="T16" fmla="*/ 41 w 313"/>
                  <a:gd name="T17" fmla="*/ 488 h 525"/>
                  <a:gd name="T18" fmla="*/ 313 w 313"/>
                  <a:gd name="T19" fmla="*/ 488 h 525"/>
                  <a:gd name="T20" fmla="*/ 313 w 313"/>
                  <a:gd name="T21" fmla="*/ 525 h 525"/>
                  <a:gd name="T22" fmla="*/ 2 w 313"/>
                  <a:gd name="T23" fmla="*/ 525 h 525"/>
                  <a:gd name="T24" fmla="*/ 2 w 313"/>
                  <a:gd name="T25" fmla="*/ 123 h 525"/>
                  <a:gd name="T26" fmla="*/ 0 w 313"/>
                  <a:gd name="T27" fmla="*/ 123 h 525"/>
                  <a:gd name="T28" fmla="*/ 216 w 313"/>
                  <a:gd name="T29" fmla="*/ 0 h 525"/>
                  <a:gd name="T30" fmla="*/ 259 w 313"/>
                  <a:gd name="T31" fmla="*/ 0 h 525"/>
                  <a:gd name="T32" fmla="*/ 181 w 313"/>
                  <a:gd name="T33" fmla="*/ 82 h 525"/>
                  <a:gd name="T34" fmla="*/ 134 w 313"/>
                  <a:gd name="T35" fmla="*/ 82 h 525"/>
                  <a:gd name="T36" fmla="*/ 56 w 313"/>
                  <a:gd name="T37" fmla="*/ 0 h 525"/>
                  <a:gd name="T38" fmla="*/ 98 w 313"/>
                  <a:gd name="T39" fmla="*/ 0 h 525"/>
                  <a:gd name="T40" fmla="*/ 156 w 313"/>
                  <a:gd name="T41" fmla="*/ 61 h 525"/>
                  <a:gd name="T42" fmla="*/ 216 w 313"/>
                  <a:gd name="T43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525">
                    <a:moveTo>
                      <a:pt x="0" y="123"/>
                    </a:moveTo>
                    <a:lnTo>
                      <a:pt x="311" y="123"/>
                    </a:lnTo>
                    <a:lnTo>
                      <a:pt x="311" y="161"/>
                    </a:lnTo>
                    <a:lnTo>
                      <a:pt x="41" y="161"/>
                    </a:lnTo>
                    <a:lnTo>
                      <a:pt x="41" y="302"/>
                    </a:lnTo>
                    <a:lnTo>
                      <a:pt x="291" y="302"/>
                    </a:lnTo>
                    <a:lnTo>
                      <a:pt x="291" y="340"/>
                    </a:lnTo>
                    <a:lnTo>
                      <a:pt x="41" y="340"/>
                    </a:lnTo>
                    <a:lnTo>
                      <a:pt x="41" y="488"/>
                    </a:lnTo>
                    <a:lnTo>
                      <a:pt x="313" y="488"/>
                    </a:lnTo>
                    <a:lnTo>
                      <a:pt x="313" y="525"/>
                    </a:lnTo>
                    <a:lnTo>
                      <a:pt x="2" y="525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  <a:moveTo>
                      <a:pt x="216" y="0"/>
                    </a:moveTo>
                    <a:lnTo>
                      <a:pt x="259" y="0"/>
                    </a:lnTo>
                    <a:lnTo>
                      <a:pt x="181" y="82"/>
                    </a:lnTo>
                    <a:lnTo>
                      <a:pt x="134" y="82"/>
                    </a:lnTo>
                    <a:lnTo>
                      <a:pt x="56" y="0"/>
                    </a:lnTo>
                    <a:lnTo>
                      <a:pt x="98" y="0"/>
                    </a:lnTo>
                    <a:lnTo>
                      <a:pt x="156" y="61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" name="Freeform 121">
                <a:extLst>
                  <a:ext uri="{FF2B5EF4-FFF2-40B4-BE49-F238E27FC236}">
                    <a16:creationId xmlns:a16="http://schemas.microsoft.com/office/drawing/2014/main" id="{A00F5882-5267-D357-EC72-DFBA1DA461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644"/>
                <a:ext cx="67" cy="93"/>
              </a:xfrm>
              <a:custGeom>
                <a:avLst/>
                <a:gdLst>
                  <a:gd name="T0" fmla="*/ 0 w 294"/>
                  <a:gd name="T1" fmla="*/ 0 h 406"/>
                  <a:gd name="T2" fmla="*/ 41 w 294"/>
                  <a:gd name="T3" fmla="*/ 0 h 406"/>
                  <a:gd name="T4" fmla="*/ 41 w 294"/>
                  <a:gd name="T5" fmla="*/ 367 h 406"/>
                  <a:gd name="T6" fmla="*/ 294 w 294"/>
                  <a:gd name="T7" fmla="*/ 367 h 406"/>
                  <a:gd name="T8" fmla="*/ 294 w 294"/>
                  <a:gd name="T9" fmla="*/ 406 h 406"/>
                  <a:gd name="T10" fmla="*/ 0 w 294"/>
                  <a:gd name="T11" fmla="*/ 406 h 406"/>
                  <a:gd name="T12" fmla="*/ 0 w 294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367"/>
                    </a:lnTo>
                    <a:lnTo>
                      <a:pt x="294" y="367"/>
                    </a:lnTo>
                    <a:lnTo>
                      <a:pt x="294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" name="Freeform 122">
                <a:extLst>
                  <a:ext uri="{FF2B5EF4-FFF2-40B4-BE49-F238E27FC236}">
                    <a16:creationId xmlns:a16="http://schemas.microsoft.com/office/drawing/2014/main" id="{62B99701-C95F-0B5A-37A4-305F7A0B45D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031" y="2643"/>
                <a:ext cx="97" cy="96"/>
              </a:xfrm>
              <a:custGeom>
                <a:avLst/>
                <a:gdLst>
                  <a:gd name="T0" fmla="*/ 212 w 427"/>
                  <a:gd name="T1" fmla="*/ 425 h 425"/>
                  <a:gd name="T2" fmla="*/ 0 w 427"/>
                  <a:gd name="T3" fmla="*/ 212 h 425"/>
                  <a:gd name="T4" fmla="*/ 212 w 427"/>
                  <a:gd name="T5" fmla="*/ 0 h 425"/>
                  <a:gd name="T6" fmla="*/ 425 w 427"/>
                  <a:gd name="T7" fmla="*/ 212 h 425"/>
                  <a:gd name="T8" fmla="*/ 212 w 427"/>
                  <a:gd name="T9" fmla="*/ 425 h 425"/>
                  <a:gd name="T10" fmla="*/ 384 w 427"/>
                  <a:gd name="T11" fmla="*/ 210 h 425"/>
                  <a:gd name="T12" fmla="*/ 212 w 427"/>
                  <a:gd name="T13" fmla="*/ 37 h 425"/>
                  <a:gd name="T14" fmla="*/ 41 w 427"/>
                  <a:gd name="T15" fmla="*/ 210 h 425"/>
                  <a:gd name="T16" fmla="*/ 212 w 427"/>
                  <a:gd name="T17" fmla="*/ 384 h 425"/>
                  <a:gd name="T18" fmla="*/ 384 w 427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7" h="425">
                    <a:moveTo>
                      <a:pt x="212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80" y="0"/>
                      <a:pt x="212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7" y="343"/>
                      <a:pt x="346" y="425"/>
                      <a:pt x="212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2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2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" name="Freeform 123">
                <a:extLst>
                  <a:ext uri="{FF2B5EF4-FFF2-40B4-BE49-F238E27FC236}">
                    <a16:creationId xmlns:a16="http://schemas.microsoft.com/office/drawing/2014/main" id="{AB723DE2-8A05-9349-B9ED-89860E846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644"/>
                <a:ext cx="94" cy="93"/>
              </a:xfrm>
              <a:custGeom>
                <a:avLst/>
                <a:gdLst>
                  <a:gd name="T0" fmla="*/ 0 w 414"/>
                  <a:gd name="T1" fmla="*/ 0 h 406"/>
                  <a:gd name="T2" fmla="*/ 45 w 414"/>
                  <a:gd name="T3" fmla="*/ 0 h 406"/>
                  <a:gd name="T4" fmla="*/ 207 w 414"/>
                  <a:gd name="T5" fmla="*/ 370 h 406"/>
                  <a:gd name="T6" fmla="*/ 370 w 414"/>
                  <a:gd name="T7" fmla="*/ 0 h 406"/>
                  <a:gd name="T8" fmla="*/ 414 w 414"/>
                  <a:gd name="T9" fmla="*/ 0 h 406"/>
                  <a:gd name="T10" fmla="*/ 232 w 414"/>
                  <a:gd name="T11" fmla="*/ 406 h 406"/>
                  <a:gd name="T12" fmla="*/ 180 w 414"/>
                  <a:gd name="T13" fmla="*/ 406 h 406"/>
                  <a:gd name="T14" fmla="*/ 0 w 414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4" y="0"/>
                    </a:lnTo>
                    <a:lnTo>
                      <a:pt x="232" y="406"/>
                    </a:lnTo>
                    <a:lnTo>
                      <a:pt x="18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" name="Freeform 124">
                <a:extLst>
                  <a:ext uri="{FF2B5EF4-FFF2-40B4-BE49-F238E27FC236}">
                    <a16:creationId xmlns:a16="http://schemas.microsoft.com/office/drawing/2014/main" id="{432CA2C5-A9A2-0DBC-4C9E-FBD2D44513C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49" y="2616"/>
                <a:ext cx="88" cy="121"/>
              </a:xfrm>
              <a:custGeom>
                <a:avLst/>
                <a:gdLst>
                  <a:gd name="T0" fmla="*/ 175 w 389"/>
                  <a:gd name="T1" fmla="*/ 354 h 529"/>
                  <a:gd name="T2" fmla="*/ 0 w 389"/>
                  <a:gd name="T3" fmla="*/ 123 h 529"/>
                  <a:gd name="T4" fmla="*/ 52 w 389"/>
                  <a:gd name="T5" fmla="*/ 123 h 529"/>
                  <a:gd name="T6" fmla="*/ 195 w 389"/>
                  <a:gd name="T7" fmla="*/ 322 h 529"/>
                  <a:gd name="T8" fmla="*/ 339 w 389"/>
                  <a:gd name="T9" fmla="*/ 123 h 529"/>
                  <a:gd name="T10" fmla="*/ 389 w 389"/>
                  <a:gd name="T11" fmla="*/ 123 h 529"/>
                  <a:gd name="T12" fmla="*/ 214 w 389"/>
                  <a:gd name="T13" fmla="*/ 354 h 529"/>
                  <a:gd name="T14" fmla="*/ 214 w 389"/>
                  <a:gd name="T15" fmla="*/ 529 h 529"/>
                  <a:gd name="T16" fmla="*/ 173 w 389"/>
                  <a:gd name="T17" fmla="*/ 529 h 529"/>
                  <a:gd name="T18" fmla="*/ 173 w 389"/>
                  <a:gd name="T19" fmla="*/ 354 h 529"/>
                  <a:gd name="T20" fmla="*/ 175 w 389"/>
                  <a:gd name="T21" fmla="*/ 354 h 529"/>
                  <a:gd name="T22" fmla="*/ 234 w 389"/>
                  <a:gd name="T23" fmla="*/ 0 h 529"/>
                  <a:gd name="T24" fmla="*/ 284 w 389"/>
                  <a:gd name="T25" fmla="*/ 0 h 529"/>
                  <a:gd name="T26" fmla="*/ 218 w 389"/>
                  <a:gd name="T27" fmla="*/ 82 h 529"/>
                  <a:gd name="T28" fmla="*/ 184 w 389"/>
                  <a:gd name="T29" fmla="*/ 82 h 529"/>
                  <a:gd name="T30" fmla="*/ 234 w 389"/>
                  <a:gd name="T31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9" h="529">
                    <a:moveTo>
                      <a:pt x="175" y="354"/>
                    </a:moveTo>
                    <a:lnTo>
                      <a:pt x="0" y="123"/>
                    </a:lnTo>
                    <a:lnTo>
                      <a:pt x="52" y="123"/>
                    </a:lnTo>
                    <a:lnTo>
                      <a:pt x="195" y="322"/>
                    </a:lnTo>
                    <a:lnTo>
                      <a:pt x="339" y="123"/>
                    </a:lnTo>
                    <a:lnTo>
                      <a:pt x="389" y="123"/>
                    </a:lnTo>
                    <a:lnTo>
                      <a:pt x="214" y="354"/>
                    </a:lnTo>
                    <a:lnTo>
                      <a:pt x="214" y="529"/>
                    </a:lnTo>
                    <a:lnTo>
                      <a:pt x="173" y="529"/>
                    </a:lnTo>
                    <a:lnTo>
                      <a:pt x="173" y="354"/>
                    </a:lnTo>
                    <a:lnTo>
                      <a:pt x="175" y="354"/>
                    </a:lnTo>
                    <a:close/>
                    <a:moveTo>
                      <a:pt x="234" y="0"/>
                    </a:moveTo>
                    <a:lnTo>
                      <a:pt x="284" y="0"/>
                    </a:lnTo>
                    <a:lnTo>
                      <a:pt x="218" y="82"/>
                    </a:lnTo>
                    <a:lnTo>
                      <a:pt x="184" y="8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" name="Freeform 125">
                <a:extLst>
                  <a:ext uri="{FF2B5EF4-FFF2-40B4-BE49-F238E27FC236}">
                    <a16:creationId xmlns:a16="http://schemas.microsoft.com/office/drawing/2014/main" id="{1E3D586B-95A9-B725-CE4C-151FBA0AF0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5" y="2642"/>
                <a:ext cx="92" cy="97"/>
              </a:xfrm>
              <a:custGeom>
                <a:avLst/>
                <a:gdLst>
                  <a:gd name="T0" fmla="*/ 215 w 407"/>
                  <a:gd name="T1" fmla="*/ 39 h 425"/>
                  <a:gd name="T2" fmla="*/ 43 w 407"/>
                  <a:gd name="T3" fmla="*/ 212 h 425"/>
                  <a:gd name="T4" fmla="*/ 206 w 407"/>
                  <a:gd name="T5" fmla="*/ 386 h 425"/>
                  <a:gd name="T6" fmla="*/ 365 w 407"/>
                  <a:gd name="T7" fmla="*/ 262 h 425"/>
                  <a:gd name="T8" fmla="*/ 407 w 407"/>
                  <a:gd name="T9" fmla="*/ 262 h 425"/>
                  <a:gd name="T10" fmla="*/ 206 w 407"/>
                  <a:gd name="T11" fmla="*/ 425 h 425"/>
                  <a:gd name="T12" fmla="*/ 0 w 407"/>
                  <a:gd name="T13" fmla="*/ 212 h 425"/>
                  <a:gd name="T14" fmla="*/ 213 w 407"/>
                  <a:gd name="T15" fmla="*/ 0 h 425"/>
                  <a:gd name="T16" fmla="*/ 400 w 407"/>
                  <a:gd name="T17" fmla="*/ 143 h 425"/>
                  <a:gd name="T18" fmla="*/ 363 w 407"/>
                  <a:gd name="T19" fmla="*/ 143 h 425"/>
                  <a:gd name="T20" fmla="*/ 215 w 407"/>
                  <a:gd name="T21" fmla="*/ 39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25">
                    <a:moveTo>
                      <a:pt x="215" y="39"/>
                    </a:moveTo>
                    <a:cubicBezTo>
                      <a:pt x="109" y="39"/>
                      <a:pt x="43" y="105"/>
                      <a:pt x="43" y="212"/>
                    </a:cubicBezTo>
                    <a:cubicBezTo>
                      <a:pt x="43" y="319"/>
                      <a:pt x="107" y="386"/>
                      <a:pt x="206" y="386"/>
                    </a:cubicBezTo>
                    <a:cubicBezTo>
                      <a:pt x="288" y="386"/>
                      <a:pt x="348" y="339"/>
                      <a:pt x="365" y="262"/>
                    </a:cubicBezTo>
                    <a:lnTo>
                      <a:pt x="407" y="262"/>
                    </a:lnTo>
                    <a:cubicBezTo>
                      <a:pt x="390" y="362"/>
                      <a:pt x="311" y="425"/>
                      <a:pt x="206" y="425"/>
                    </a:cubicBezTo>
                    <a:cubicBezTo>
                      <a:pt x="82" y="425"/>
                      <a:pt x="0" y="343"/>
                      <a:pt x="0" y="212"/>
                    </a:cubicBezTo>
                    <a:cubicBezTo>
                      <a:pt x="0" y="80"/>
                      <a:pt x="81" y="0"/>
                      <a:pt x="213" y="0"/>
                    </a:cubicBezTo>
                    <a:cubicBezTo>
                      <a:pt x="318" y="0"/>
                      <a:pt x="388" y="53"/>
                      <a:pt x="400" y="143"/>
                    </a:cubicBezTo>
                    <a:lnTo>
                      <a:pt x="363" y="143"/>
                    </a:lnTo>
                    <a:cubicBezTo>
                      <a:pt x="347" y="77"/>
                      <a:pt x="295" y="39"/>
                      <a:pt x="215" y="3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" name="Freeform 126">
                <a:extLst>
                  <a:ext uri="{FF2B5EF4-FFF2-40B4-BE49-F238E27FC236}">
                    <a16:creationId xmlns:a16="http://schemas.microsoft.com/office/drawing/2014/main" id="{56E2F10F-0D9F-8DDB-A970-5776652367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3" y="2644"/>
                <a:ext cx="78" cy="93"/>
              </a:xfrm>
              <a:custGeom>
                <a:avLst/>
                <a:gdLst>
                  <a:gd name="T0" fmla="*/ 0 w 344"/>
                  <a:gd name="T1" fmla="*/ 0 h 406"/>
                  <a:gd name="T2" fmla="*/ 41 w 344"/>
                  <a:gd name="T3" fmla="*/ 0 h 406"/>
                  <a:gd name="T4" fmla="*/ 41 w 344"/>
                  <a:gd name="T5" fmla="*/ 168 h 406"/>
                  <a:gd name="T6" fmla="*/ 303 w 344"/>
                  <a:gd name="T7" fmla="*/ 168 h 406"/>
                  <a:gd name="T8" fmla="*/ 303 w 344"/>
                  <a:gd name="T9" fmla="*/ 0 h 406"/>
                  <a:gd name="T10" fmla="*/ 344 w 344"/>
                  <a:gd name="T11" fmla="*/ 0 h 406"/>
                  <a:gd name="T12" fmla="*/ 344 w 344"/>
                  <a:gd name="T13" fmla="*/ 406 h 406"/>
                  <a:gd name="T14" fmla="*/ 303 w 344"/>
                  <a:gd name="T15" fmla="*/ 406 h 406"/>
                  <a:gd name="T16" fmla="*/ 303 w 344"/>
                  <a:gd name="T17" fmla="*/ 208 h 406"/>
                  <a:gd name="T18" fmla="*/ 41 w 344"/>
                  <a:gd name="T19" fmla="*/ 208 h 406"/>
                  <a:gd name="T20" fmla="*/ 41 w 344"/>
                  <a:gd name="T21" fmla="*/ 406 h 406"/>
                  <a:gd name="T22" fmla="*/ 0 w 344"/>
                  <a:gd name="T23" fmla="*/ 406 h 406"/>
                  <a:gd name="T24" fmla="*/ 0 w 344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168"/>
                    </a:lnTo>
                    <a:lnTo>
                      <a:pt x="303" y="168"/>
                    </a:lnTo>
                    <a:lnTo>
                      <a:pt x="303" y="0"/>
                    </a:lnTo>
                    <a:lnTo>
                      <a:pt x="344" y="0"/>
                    </a:lnTo>
                    <a:lnTo>
                      <a:pt x="344" y="406"/>
                    </a:lnTo>
                    <a:lnTo>
                      <a:pt x="303" y="406"/>
                    </a:lnTo>
                    <a:lnTo>
                      <a:pt x="303" y="208"/>
                    </a:lnTo>
                    <a:lnTo>
                      <a:pt x="41" y="208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" name="Freeform 127">
                <a:extLst>
                  <a:ext uri="{FF2B5EF4-FFF2-40B4-BE49-F238E27FC236}">
                    <a16:creationId xmlns:a16="http://schemas.microsoft.com/office/drawing/2014/main" id="{D76457F1-EAA1-81C0-DF6C-55AED145CC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579" y="2643"/>
                <a:ext cx="96" cy="96"/>
              </a:xfrm>
              <a:custGeom>
                <a:avLst/>
                <a:gdLst>
                  <a:gd name="T0" fmla="*/ 213 w 425"/>
                  <a:gd name="T1" fmla="*/ 425 h 425"/>
                  <a:gd name="T2" fmla="*/ 0 w 425"/>
                  <a:gd name="T3" fmla="*/ 212 h 425"/>
                  <a:gd name="T4" fmla="*/ 213 w 425"/>
                  <a:gd name="T5" fmla="*/ 0 h 425"/>
                  <a:gd name="T6" fmla="*/ 425 w 425"/>
                  <a:gd name="T7" fmla="*/ 212 h 425"/>
                  <a:gd name="T8" fmla="*/ 213 w 425"/>
                  <a:gd name="T9" fmla="*/ 425 h 425"/>
                  <a:gd name="T10" fmla="*/ 384 w 425"/>
                  <a:gd name="T11" fmla="*/ 210 h 425"/>
                  <a:gd name="T12" fmla="*/ 213 w 425"/>
                  <a:gd name="T13" fmla="*/ 37 h 425"/>
                  <a:gd name="T14" fmla="*/ 41 w 425"/>
                  <a:gd name="T15" fmla="*/ 210 h 425"/>
                  <a:gd name="T16" fmla="*/ 213 w 425"/>
                  <a:gd name="T17" fmla="*/ 384 h 425"/>
                  <a:gd name="T18" fmla="*/ 384 w 425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425">
                    <a:moveTo>
                      <a:pt x="213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79" y="0"/>
                      <a:pt x="213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5" y="343"/>
                      <a:pt x="347" y="425"/>
                      <a:pt x="213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3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3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" name="Freeform 128">
                <a:extLst>
                  <a:ext uri="{FF2B5EF4-FFF2-40B4-BE49-F238E27FC236}">
                    <a16:creationId xmlns:a16="http://schemas.microsoft.com/office/drawing/2014/main" id="{D34E0A0E-3935-9C04-85CE-E5472B453C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90" y="2644"/>
                <a:ext cx="94" cy="93"/>
              </a:xfrm>
              <a:custGeom>
                <a:avLst/>
                <a:gdLst>
                  <a:gd name="T0" fmla="*/ 0 w 413"/>
                  <a:gd name="T1" fmla="*/ 0 h 406"/>
                  <a:gd name="T2" fmla="*/ 45 w 413"/>
                  <a:gd name="T3" fmla="*/ 0 h 406"/>
                  <a:gd name="T4" fmla="*/ 207 w 413"/>
                  <a:gd name="T5" fmla="*/ 370 h 406"/>
                  <a:gd name="T6" fmla="*/ 370 w 413"/>
                  <a:gd name="T7" fmla="*/ 0 h 406"/>
                  <a:gd name="T8" fmla="*/ 413 w 413"/>
                  <a:gd name="T9" fmla="*/ 0 h 406"/>
                  <a:gd name="T10" fmla="*/ 232 w 413"/>
                  <a:gd name="T11" fmla="*/ 406 h 406"/>
                  <a:gd name="T12" fmla="*/ 181 w 413"/>
                  <a:gd name="T13" fmla="*/ 406 h 406"/>
                  <a:gd name="T14" fmla="*/ 0 w 413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3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3" y="0"/>
                    </a:lnTo>
                    <a:lnTo>
                      <a:pt x="232" y="406"/>
                    </a:lnTo>
                    <a:lnTo>
                      <a:pt x="181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" name="Freeform 129">
                <a:extLst>
                  <a:ext uri="{FF2B5EF4-FFF2-40B4-BE49-F238E27FC236}">
                    <a16:creationId xmlns:a16="http://schemas.microsoft.com/office/drawing/2014/main" id="{235572AD-1407-17E9-45FD-8F27409636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7" y="2644"/>
                <a:ext cx="88" cy="93"/>
              </a:xfrm>
              <a:custGeom>
                <a:avLst/>
                <a:gdLst>
                  <a:gd name="T0" fmla="*/ 174 w 390"/>
                  <a:gd name="T1" fmla="*/ 231 h 406"/>
                  <a:gd name="T2" fmla="*/ 0 w 390"/>
                  <a:gd name="T3" fmla="*/ 0 h 406"/>
                  <a:gd name="T4" fmla="*/ 52 w 390"/>
                  <a:gd name="T5" fmla="*/ 0 h 406"/>
                  <a:gd name="T6" fmla="*/ 195 w 390"/>
                  <a:gd name="T7" fmla="*/ 199 h 406"/>
                  <a:gd name="T8" fmla="*/ 340 w 390"/>
                  <a:gd name="T9" fmla="*/ 0 h 406"/>
                  <a:gd name="T10" fmla="*/ 390 w 390"/>
                  <a:gd name="T11" fmla="*/ 0 h 406"/>
                  <a:gd name="T12" fmla="*/ 215 w 390"/>
                  <a:gd name="T13" fmla="*/ 231 h 406"/>
                  <a:gd name="T14" fmla="*/ 215 w 390"/>
                  <a:gd name="T15" fmla="*/ 406 h 406"/>
                  <a:gd name="T16" fmla="*/ 174 w 390"/>
                  <a:gd name="T17" fmla="*/ 406 h 406"/>
                  <a:gd name="T18" fmla="*/ 174 w 390"/>
                  <a:gd name="T19" fmla="*/ 231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406">
                    <a:moveTo>
                      <a:pt x="174" y="231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195" y="199"/>
                    </a:lnTo>
                    <a:lnTo>
                      <a:pt x="340" y="0"/>
                    </a:lnTo>
                    <a:lnTo>
                      <a:pt x="390" y="0"/>
                    </a:lnTo>
                    <a:lnTo>
                      <a:pt x="215" y="231"/>
                    </a:lnTo>
                    <a:lnTo>
                      <a:pt x="215" y="406"/>
                    </a:lnTo>
                    <a:lnTo>
                      <a:pt x="174" y="406"/>
                    </a:lnTo>
                    <a:lnTo>
                      <a:pt x="174" y="23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77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45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0" y="2069902"/>
            <a:ext cx="3788725" cy="1006429"/>
          </a:xfrm>
        </p:spPr>
        <p:txBody>
          <a:bodyPr anchor="b" anchorCtr="0">
            <a:spAutoFit/>
          </a:bodyPr>
          <a:lstStyle>
            <a:lvl1pPr>
              <a:defRPr sz="3300">
                <a:solidFill>
                  <a:srgbClr val="513F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0" y="3960000"/>
            <a:ext cx="3788725" cy="26161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100"/>
            </a:lvl1pPr>
            <a:lvl2pPr marL="34290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2F2D554-15F7-B872-616C-D26F98107FC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520000" y="3120182"/>
            <a:ext cx="3788725" cy="300082"/>
          </a:xfrm>
        </p:spPr>
        <p:txBody>
          <a:bodyPr wrap="square">
            <a:spAutoFit/>
          </a:bodyPr>
          <a:lstStyle>
            <a:lvl1pPr marL="0" indent="0" algn="l">
              <a:buNone/>
              <a:defRPr lang="cs-CZ" sz="1500" dirty="0">
                <a:solidFill>
                  <a:srgbClr val="513F9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40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0" y="720000"/>
            <a:ext cx="3788725" cy="1006429"/>
          </a:xfrm>
        </p:spPr>
        <p:txBody>
          <a:bodyPr anchor="t" anchorCtr="0">
            <a:spAutoFit/>
          </a:bodyPr>
          <a:lstStyle>
            <a:lvl1pPr>
              <a:defRPr sz="3300">
                <a:solidFill>
                  <a:srgbClr val="513F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0" y="1678344"/>
            <a:ext cx="3788725" cy="261610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100">
                <a:solidFill>
                  <a:srgbClr val="513F95"/>
                </a:solidFill>
              </a:defRPr>
            </a:lvl1pPr>
            <a:lvl2pPr marL="34290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9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ze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9999" y="6120000"/>
            <a:ext cx="3788725" cy="1463478"/>
          </a:xfrm>
        </p:spPr>
        <p:txBody>
          <a:bodyPr wrap="square" anchor="t" anchorCtr="0">
            <a:spAutoFit/>
          </a:bodyPr>
          <a:lstStyle>
            <a:lvl1pPr algn="l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9998" y="7606518"/>
            <a:ext cx="3788727" cy="646331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0C5C52-5B3F-3719-AEEF-D141466BC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1125" y="9504000"/>
            <a:ext cx="39638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100" b="1">
                <a:solidFill>
                  <a:srgbClr val="513F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37D95F-BD8A-488D-A7E7-CDD729FC74B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EAB28F-2C2C-BFB4-B4D0-868D567A5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000" y="9540000"/>
            <a:ext cx="547645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96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ev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720000"/>
            <a:ext cx="3960000" cy="369332"/>
          </a:xfrm>
        </p:spPr>
        <p:txBody>
          <a:bodyPr anchor="t" anchorCtr="0"/>
          <a:lstStyle>
            <a:lvl1pPr algn="l">
              <a:defRPr sz="2000">
                <a:solidFill>
                  <a:srgbClr val="513F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106750"/>
            <a:ext cx="3960000" cy="323165"/>
          </a:xfrm>
        </p:spPr>
        <p:txBody>
          <a:bodyPr>
            <a:spAutoFit/>
          </a:bodyPr>
          <a:lstStyle>
            <a:lvl1pPr marL="0" indent="0" algn="l">
              <a:buNone/>
              <a:defRPr sz="1500">
                <a:solidFill>
                  <a:srgbClr val="513F9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D95F-BD8A-488D-A7E7-CDD729FC74B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5E71E-827D-62B2-3B40-62FF2C3442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2519363"/>
            <a:ext cx="5732462" cy="1092607"/>
          </a:xfrm>
        </p:spPr>
        <p:txBody>
          <a:bodyPr>
            <a:sp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67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lna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D95F-BD8A-488D-A7E7-CDD729FC74B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234FED-52FF-5B39-D8AA-39A60F1A1A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720725"/>
            <a:ext cx="5732462" cy="1092607"/>
          </a:xfrm>
        </p:spPr>
        <p:txBody>
          <a:bodyPr>
            <a:sp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28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D95F-BD8A-488D-A7E7-CDD729FC74B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6650379-29BC-7855-00DE-F3AAA797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999" y="720000"/>
            <a:ext cx="2664000" cy="10926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214512C-C18D-F259-2B31-CA66F369C8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40227" y="720725"/>
            <a:ext cx="2664000" cy="10926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49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Foto 4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D95F-BD8A-488D-A7E7-CDD729FC74B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D5178A-6B5C-CBF3-340B-C8E753EDC7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600" y="1211238"/>
            <a:ext cx="2664000" cy="10926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F23BDE-419D-A91C-6020-AE5E3FC95D6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368000" y="1211238"/>
            <a:ext cx="1871999" cy="1872000"/>
          </a:xfrm>
          <a:prstGeom prst="roundRect">
            <a:avLst>
              <a:gd name="adj" fmla="val 8821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9AF9173-1FDD-2A5A-6F79-655A7E8150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000" y="3262106"/>
            <a:ext cx="2664000" cy="10926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5A0EECE-6564-5C40-F9D0-3B85938B8092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618002" y="3083238"/>
            <a:ext cx="1871999" cy="1872000"/>
          </a:xfrm>
          <a:prstGeom prst="roundRect">
            <a:avLst>
              <a:gd name="adj" fmla="val 8821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A68EA4-F10D-96D2-B8AB-DC1BAC1408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39600" y="5312974"/>
            <a:ext cx="2664000" cy="10926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23A290D0-16A2-EB21-8571-751E65BBD04E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368000" y="5312974"/>
            <a:ext cx="1871999" cy="1872000"/>
          </a:xfrm>
          <a:prstGeom prst="roundRect">
            <a:avLst>
              <a:gd name="adj" fmla="val 8821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7DECB39F-3369-D5F4-AA01-35D3184A20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000" y="7363842"/>
            <a:ext cx="2664000" cy="10926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C869F22C-9BC2-D932-E786-0ACB30A44EC5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618001" y="7363842"/>
            <a:ext cx="1871999" cy="1872000"/>
          </a:xfrm>
          <a:prstGeom prst="roundRect">
            <a:avLst>
              <a:gd name="adj" fmla="val 8821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34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Foto+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D95F-BD8A-488D-A7E7-CDD729FC74B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D5178A-6B5C-CBF3-340B-C8E753EDC7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999" y="3554581"/>
            <a:ext cx="2664000" cy="10926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F23BDE-419D-A91C-6020-AE5E3FC95D6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75999" y="720000"/>
            <a:ext cx="2664000" cy="2664001"/>
          </a:xfrm>
          <a:prstGeom prst="roundRect">
            <a:avLst>
              <a:gd name="adj" fmla="val 8821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194F079-16D5-3C41-4D8A-93399E35E9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600" y="3554581"/>
            <a:ext cx="2664000" cy="109260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ED8E829-0412-F9BA-57A3-66B07E5FBF9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639600" y="720000"/>
            <a:ext cx="2664000" cy="2664001"/>
          </a:xfrm>
          <a:prstGeom prst="roundRect">
            <a:avLst>
              <a:gd name="adj" fmla="val 8821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61546E8-166D-F7A8-6B42-89D56F2B06A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75999" y="5334772"/>
            <a:ext cx="5732726" cy="2664001"/>
          </a:xfrm>
          <a:prstGeom prst="roundRect">
            <a:avLst>
              <a:gd name="adj" fmla="val 8821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08824DC-AB91-23D3-24B0-A120084F91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000" y="8179541"/>
            <a:ext cx="5727600" cy="1092607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52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981541"/>
            <a:ext cx="5706000" cy="100642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637014"/>
            <a:ext cx="57060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000" y="9540000"/>
            <a:ext cx="547645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1125" y="9504000"/>
            <a:ext cx="396387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100" b="1">
                <a:solidFill>
                  <a:srgbClr val="513F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37D95F-BD8A-488D-A7E7-CDD729FC74B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01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2" r:id="rId3"/>
    <p:sldLayoutId id="2147483661" r:id="rId4"/>
    <p:sldLayoutId id="214748366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  <p:sldLayoutId id="2147483680" r:id="rId13"/>
    <p:sldLayoutId id="2147483682" r:id="rId14"/>
    <p:sldLayoutId id="2147483683" r:id="rId15"/>
    <p:sldLayoutId id="2147483667" r:id="rId16"/>
    <p:sldLayoutId id="2147483684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612000" rtl="0" eaLnBrk="1" latinLnBrk="0" hangingPunct="1">
        <a:lnSpc>
          <a:spcPct val="100000"/>
        </a:lnSpc>
        <a:spcBef>
          <a:spcPts val="300"/>
        </a:spcBef>
        <a:buFontTx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just" defTabSz="612000" rtl="0" eaLnBrk="1" latinLnBrk="0" hangingPunct="1">
        <a:lnSpc>
          <a:spcPct val="100000"/>
        </a:lnSpc>
        <a:spcBef>
          <a:spcPts val="300"/>
        </a:spcBef>
        <a:buFontTx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0" algn="just" defTabSz="612000" rtl="0" eaLnBrk="1" latinLnBrk="0" hangingPunct="1">
        <a:lnSpc>
          <a:spcPct val="100000"/>
        </a:lnSpc>
        <a:spcBef>
          <a:spcPts val="300"/>
        </a:spcBef>
        <a:buFontTx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700" indent="0" algn="just" defTabSz="612000" rtl="0" eaLnBrk="1" latinLnBrk="0" hangingPunct="1">
        <a:lnSpc>
          <a:spcPct val="100000"/>
        </a:lnSpc>
        <a:spcBef>
          <a:spcPts val="300"/>
        </a:spcBef>
        <a:buFontTx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0" algn="just" defTabSz="612000" rtl="0" eaLnBrk="1" latinLnBrk="0" hangingPunct="1">
        <a:lnSpc>
          <a:spcPct val="100000"/>
        </a:lnSpc>
        <a:spcBef>
          <a:spcPts val="300"/>
        </a:spcBef>
        <a:buFontTx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0F44F22-5215-0934-DFDC-227DEE259910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-5181" y="6040508"/>
            <a:ext cx="3531895" cy="3865492"/>
          </a:xfrm>
          <a:custGeom>
            <a:avLst/>
            <a:gdLst>
              <a:gd name="connsiteX0" fmla="*/ 0 w 3531895"/>
              <a:gd name="connsiteY0" fmla="*/ 61854 h 3865492"/>
              <a:gd name="connsiteX1" fmla="*/ 0 w 3531895"/>
              <a:gd name="connsiteY1" fmla="*/ 211358 h 3865492"/>
              <a:gd name="connsiteX2" fmla="*/ 168575 w 3531895"/>
              <a:gd name="connsiteY2" fmla="*/ 179074 h 3865492"/>
              <a:gd name="connsiteX3" fmla="*/ 593665 w 3531895"/>
              <a:gd name="connsiteY3" fmla="*/ 146912 h 3865492"/>
              <a:gd name="connsiteX4" fmla="*/ 3384984 w 3531895"/>
              <a:gd name="connsiteY4" fmla="*/ 2938230 h 3865492"/>
              <a:gd name="connsiteX5" fmla="*/ 3259492 w 3531895"/>
              <a:gd name="connsiteY5" fmla="*/ 3768283 h 3865492"/>
              <a:gd name="connsiteX6" fmla="*/ 3223913 w 3531895"/>
              <a:gd name="connsiteY6" fmla="*/ 3865492 h 3865492"/>
              <a:gd name="connsiteX7" fmla="*/ 3380209 w 3531895"/>
              <a:gd name="connsiteY7" fmla="*/ 3865492 h 3865492"/>
              <a:gd name="connsiteX8" fmla="*/ 3399798 w 3531895"/>
              <a:gd name="connsiteY8" fmla="*/ 3811970 h 3865492"/>
              <a:gd name="connsiteX9" fmla="*/ 3531895 w 3531895"/>
              <a:gd name="connsiteY9" fmla="*/ 2938230 h 3865492"/>
              <a:gd name="connsiteX10" fmla="*/ 593665 w 3531895"/>
              <a:gd name="connsiteY10" fmla="*/ 0 h 3865492"/>
              <a:gd name="connsiteX11" fmla="*/ 146202 w 3531895"/>
              <a:gd name="connsiteY11" fmla="*/ 33855 h 386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1895" h="3865492">
                <a:moveTo>
                  <a:pt x="0" y="61854"/>
                </a:moveTo>
                <a:lnTo>
                  <a:pt x="0" y="211358"/>
                </a:lnTo>
                <a:lnTo>
                  <a:pt x="168575" y="179074"/>
                </a:lnTo>
                <a:cubicBezTo>
                  <a:pt x="307180" y="157896"/>
                  <a:pt x="449140" y="146912"/>
                  <a:pt x="593665" y="146912"/>
                </a:cubicBezTo>
                <a:cubicBezTo>
                  <a:pt x="2135268" y="146912"/>
                  <a:pt x="3384984" y="1396627"/>
                  <a:pt x="3384984" y="2938230"/>
                </a:cubicBezTo>
                <a:cubicBezTo>
                  <a:pt x="3384984" y="3227281"/>
                  <a:pt x="3341049" y="3506069"/>
                  <a:pt x="3259492" y="3768283"/>
                </a:cubicBezTo>
                <a:lnTo>
                  <a:pt x="3223913" y="3865492"/>
                </a:lnTo>
                <a:lnTo>
                  <a:pt x="3380209" y="3865492"/>
                </a:lnTo>
                <a:lnTo>
                  <a:pt x="3399798" y="3811970"/>
                </a:lnTo>
                <a:cubicBezTo>
                  <a:pt x="3485648" y="3535956"/>
                  <a:pt x="3531895" y="3242494"/>
                  <a:pt x="3531895" y="2938230"/>
                </a:cubicBezTo>
                <a:cubicBezTo>
                  <a:pt x="3531895" y="1315490"/>
                  <a:pt x="2216405" y="0"/>
                  <a:pt x="593665" y="0"/>
                </a:cubicBezTo>
                <a:cubicBezTo>
                  <a:pt x="441533" y="0"/>
                  <a:pt x="292102" y="11562"/>
                  <a:pt x="146202" y="33855"/>
                </a:cubicBezTo>
                <a:close/>
              </a:path>
            </a:pathLst>
          </a:custGeom>
          <a:solidFill>
            <a:srgbClr val="E5AA2D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FF9D8-F69C-2086-D136-C02D6AFF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570" y="780948"/>
            <a:ext cx="3788725" cy="2377574"/>
          </a:xfrm>
        </p:spPr>
        <p:txBody>
          <a:bodyPr>
            <a:spAutoFit/>
          </a:bodyPr>
          <a:lstStyle/>
          <a:p>
            <a:r>
              <a:rPr lang="cs-CZ" dirty="0" smtClean="0">
                <a:solidFill>
                  <a:srgbClr val="513F95"/>
                </a:solidFill>
              </a:rPr>
              <a:t>Titulní list, tedy místo pro název Vašeho projektu společenské odpovědnosti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B41436-1C9F-FC8A-BBC7-0F55B187647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508570" y="3189639"/>
            <a:ext cx="3788725" cy="323165"/>
          </a:xfrm>
        </p:spPr>
        <p:txBody>
          <a:bodyPr/>
          <a:lstStyle/>
          <a:p>
            <a:r>
              <a:rPr lang="cs-CZ" dirty="0" smtClean="0">
                <a:solidFill>
                  <a:srgbClr val="513F95"/>
                </a:solidFill>
              </a:rPr>
              <a:t>Název školy, na níž se projekt uskutečnil</a:t>
            </a:r>
            <a:endParaRPr lang="en-US" dirty="0">
              <a:solidFill>
                <a:srgbClr val="513F95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6CE5E69-AC73-A91E-E7E1-B4B2AD3DC542}"/>
              </a:ext>
            </a:extLst>
          </p:cNvPr>
          <p:cNvSpPr>
            <a:spLocks noChangeAspect="1"/>
          </p:cNvSpPr>
          <p:nvPr/>
        </p:nvSpPr>
        <p:spPr>
          <a:xfrm rot="5400000">
            <a:off x="5747837" y="3835005"/>
            <a:ext cx="1475784" cy="744541"/>
          </a:xfrm>
          <a:custGeom>
            <a:avLst/>
            <a:gdLst>
              <a:gd name="connsiteX0" fmla="*/ 0 w 1475784"/>
              <a:gd name="connsiteY0" fmla="*/ 6649 h 744541"/>
              <a:gd name="connsiteX1" fmla="*/ 670 w 1475784"/>
              <a:gd name="connsiteY1" fmla="*/ 0 h 744541"/>
              <a:gd name="connsiteX2" fmla="*/ 1475114 w 1475784"/>
              <a:gd name="connsiteY2" fmla="*/ 0 h 744541"/>
              <a:gd name="connsiteX3" fmla="*/ 1475784 w 1475784"/>
              <a:gd name="connsiteY3" fmla="*/ 6649 h 744541"/>
              <a:gd name="connsiteX4" fmla="*/ 737892 w 1475784"/>
              <a:gd name="connsiteY4" fmla="*/ 744541 h 744541"/>
              <a:gd name="connsiteX5" fmla="*/ 0 w 1475784"/>
              <a:gd name="connsiteY5" fmla="*/ 6649 h 74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784" h="744541">
                <a:moveTo>
                  <a:pt x="0" y="6649"/>
                </a:moveTo>
                <a:lnTo>
                  <a:pt x="670" y="0"/>
                </a:lnTo>
                <a:lnTo>
                  <a:pt x="1475114" y="0"/>
                </a:lnTo>
                <a:lnTo>
                  <a:pt x="1475784" y="6649"/>
                </a:lnTo>
                <a:cubicBezTo>
                  <a:pt x="1475784" y="414175"/>
                  <a:pt x="1145418" y="744541"/>
                  <a:pt x="737892" y="744541"/>
                </a:cubicBezTo>
                <a:cubicBezTo>
                  <a:pt x="330366" y="744541"/>
                  <a:pt x="0" y="414175"/>
                  <a:pt x="0" y="6649"/>
                </a:cubicBezTo>
                <a:close/>
              </a:path>
            </a:pathLst>
          </a:custGeom>
          <a:solidFill>
            <a:srgbClr val="CCCCCC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75EE56A-EC4C-F5E5-CE03-57EE36839095}"/>
              </a:ext>
            </a:extLst>
          </p:cNvPr>
          <p:cNvSpPr>
            <a:spLocks noChangeAspect="1"/>
          </p:cNvSpPr>
          <p:nvPr/>
        </p:nvSpPr>
        <p:spPr>
          <a:xfrm rot="5400000">
            <a:off x="3788435" y="5222048"/>
            <a:ext cx="1475784" cy="1475784"/>
          </a:xfrm>
          <a:custGeom>
            <a:avLst/>
            <a:gdLst>
              <a:gd name="connsiteX0" fmla="*/ 795940 w 1591880"/>
              <a:gd name="connsiteY0" fmla="*/ 342254 h 1591880"/>
              <a:gd name="connsiteX1" fmla="*/ 342254 w 1591880"/>
              <a:gd name="connsiteY1" fmla="*/ 795940 h 1591880"/>
              <a:gd name="connsiteX2" fmla="*/ 795940 w 1591880"/>
              <a:gd name="connsiteY2" fmla="*/ 1249626 h 1591880"/>
              <a:gd name="connsiteX3" fmla="*/ 1249626 w 1591880"/>
              <a:gd name="connsiteY3" fmla="*/ 795940 h 1591880"/>
              <a:gd name="connsiteX4" fmla="*/ 795940 w 1591880"/>
              <a:gd name="connsiteY4" fmla="*/ 342254 h 1591880"/>
              <a:gd name="connsiteX5" fmla="*/ 795940 w 1591880"/>
              <a:gd name="connsiteY5" fmla="*/ 0 h 1591880"/>
              <a:gd name="connsiteX6" fmla="*/ 1591880 w 1591880"/>
              <a:gd name="connsiteY6" fmla="*/ 795940 h 1591880"/>
              <a:gd name="connsiteX7" fmla="*/ 795940 w 1591880"/>
              <a:gd name="connsiteY7" fmla="*/ 1591880 h 1591880"/>
              <a:gd name="connsiteX8" fmla="*/ 0 w 1591880"/>
              <a:gd name="connsiteY8" fmla="*/ 795940 h 1591880"/>
              <a:gd name="connsiteX9" fmla="*/ 795940 w 1591880"/>
              <a:gd name="connsiteY9" fmla="*/ 0 h 15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1880" h="1591880">
                <a:moveTo>
                  <a:pt x="795940" y="342254"/>
                </a:moveTo>
                <a:cubicBezTo>
                  <a:pt x="545376" y="342254"/>
                  <a:pt x="342254" y="545376"/>
                  <a:pt x="342254" y="795940"/>
                </a:cubicBezTo>
                <a:cubicBezTo>
                  <a:pt x="342254" y="1046504"/>
                  <a:pt x="545376" y="1249626"/>
                  <a:pt x="795940" y="1249626"/>
                </a:cubicBezTo>
                <a:cubicBezTo>
                  <a:pt x="1046504" y="1249626"/>
                  <a:pt x="1249626" y="1046504"/>
                  <a:pt x="1249626" y="795940"/>
                </a:cubicBezTo>
                <a:cubicBezTo>
                  <a:pt x="1249626" y="545376"/>
                  <a:pt x="1046504" y="342254"/>
                  <a:pt x="795940" y="342254"/>
                </a:cubicBezTo>
                <a:close/>
                <a:moveTo>
                  <a:pt x="795940" y="0"/>
                </a:moveTo>
                <a:cubicBezTo>
                  <a:pt x="1235526" y="0"/>
                  <a:pt x="1591880" y="356354"/>
                  <a:pt x="1591880" y="795940"/>
                </a:cubicBezTo>
                <a:cubicBezTo>
                  <a:pt x="1591880" y="1235526"/>
                  <a:pt x="1235526" y="1591880"/>
                  <a:pt x="795940" y="1591880"/>
                </a:cubicBezTo>
                <a:cubicBezTo>
                  <a:pt x="356354" y="1591880"/>
                  <a:pt x="0" y="1235526"/>
                  <a:pt x="0" y="795940"/>
                </a:cubicBezTo>
                <a:cubicBezTo>
                  <a:pt x="0" y="356354"/>
                  <a:pt x="356354" y="0"/>
                  <a:pt x="795940" y="0"/>
                </a:cubicBezTo>
                <a:close/>
              </a:path>
            </a:pathLst>
          </a:custGeom>
          <a:solidFill>
            <a:srgbClr val="FFF358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201D-C8BC-3FA4-0241-C53022E5B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570" y="4337190"/>
            <a:ext cx="3788725" cy="884858"/>
          </a:xfrm>
        </p:spPr>
        <p:txBody>
          <a:bodyPr/>
          <a:lstStyle/>
          <a:p>
            <a:r>
              <a:rPr lang="cs-CZ" b="1" dirty="0"/>
              <a:t>Jméno </a:t>
            </a:r>
            <a:r>
              <a:rPr lang="cs-CZ" b="1" dirty="0" smtClean="0"/>
              <a:t>Příjmení autora textu</a:t>
            </a:r>
            <a:endParaRPr lang="cs-CZ" b="1" dirty="0"/>
          </a:p>
          <a:p>
            <a:r>
              <a:rPr lang="cs-CZ" dirty="0" smtClean="0"/>
              <a:t>pozice, funkce</a:t>
            </a:r>
            <a:r>
              <a:rPr lang="cs-CZ" dirty="0"/>
              <a:t>, </a:t>
            </a:r>
            <a:r>
              <a:rPr lang="cs-CZ" dirty="0" smtClean="0"/>
              <a:t>příp. jiné další informace o autorovi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95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2642D25-9504-E283-36A5-4701926E47F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341E38-AA41-BACD-5EB5-958B839E9CC5}"/>
              </a:ext>
            </a:extLst>
          </p:cNvPr>
          <p:cNvGrpSpPr/>
          <p:nvPr/>
        </p:nvGrpSpPr>
        <p:grpSpPr>
          <a:xfrm>
            <a:off x="4855125" y="4528463"/>
            <a:ext cx="1476000" cy="3058763"/>
            <a:chOff x="4855125" y="4528463"/>
            <a:chExt cx="1476000" cy="305876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067B0A-06DF-2E01-B249-9EABF6CE761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5125" y="4528463"/>
              <a:ext cx="1476000" cy="147600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CCCCCC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EE95F2B-6303-236D-6C3A-812F66AC5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5125" y="6111226"/>
              <a:ext cx="1476000" cy="1476000"/>
            </a:xfrm>
            <a:prstGeom prst="ellipse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DECCB-153D-26B5-6750-830E67B5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9540000"/>
            <a:ext cx="5476457" cy="215444"/>
          </a:xfrm>
        </p:spPr>
        <p:txBody>
          <a:bodyPr/>
          <a:lstStyle/>
          <a:p>
            <a:r>
              <a:rPr lang="cs-CZ" dirty="0" smtClean="0"/>
              <a:t>Společenská odpovědnost na středních školách I  </a:t>
            </a:r>
            <a:r>
              <a:rPr lang="cs-CZ" dirty="0"/>
              <a:t>Pedagog</a:t>
            </a:r>
            <a:r>
              <a:rPr lang="en-US" dirty="0" err="1"/>
              <a:t>i</a:t>
            </a:r>
            <a:r>
              <a:rPr lang="cs-CZ" dirty="0" err="1"/>
              <a:t>cká</a:t>
            </a:r>
            <a:r>
              <a:rPr lang="cs-CZ" dirty="0"/>
              <a:t> </a:t>
            </a:r>
            <a:r>
              <a:rPr lang="cs-CZ" dirty="0" smtClean="0"/>
              <a:t>fakulta Univerzity Palackého v Olomouci, 2024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F64AE-9235-6E84-1D6C-3C5E135178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6529344"/>
            <a:ext cx="5732462" cy="2862322"/>
          </a:xfrm>
        </p:spPr>
        <p:txBody>
          <a:bodyPr>
            <a:spAutoFit/>
          </a:bodyPr>
          <a:lstStyle/>
          <a:p>
            <a:pPr algn="l"/>
            <a:r>
              <a:rPr lang="cs-CZ" dirty="0" smtClean="0"/>
              <a:t>Zde začíná místo na popis vašeho projektu a pak dále pokračuje na dalších </a:t>
            </a:r>
            <a:r>
              <a:rPr lang="cs-CZ" dirty="0" err="1" smtClean="0"/>
              <a:t>slidech</a:t>
            </a:r>
            <a:r>
              <a:rPr lang="cs-CZ" dirty="0" smtClean="0"/>
              <a:t>. Pro popis a fotodokumentaci </a:t>
            </a:r>
            <a:r>
              <a:rPr lang="cs-CZ" dirty="0" smtClean="0"/>
              <a:t>můžete v</a:t>
            </a:r>
            <a:r>
              <a:rPr lang="cs-CZ" dirty="0" smtClean="0"/>
              <a:t>yužít max. 3 strany. Celá prezentace Vašeho projektu bude tedy obsahovat titulní list (</a:t>
            </a:r>
            <a:r>
              <a:rPr lang="cs-CZ" dirty="0" err="1" smtClean="0"/>
              <a:t>slide</a:t>
            </a:r>
            <a:r>
              <a:rPr lang="cs-CZ" dirty="0" smtClean="0"/>
              <a:t> č. 1), max. 3 strany popisu s fotografiemi (</a:t>
            </a:r>
            <a:r>
              <a:rPr lang="cs-CZ" dirty="0" err="1" smtClean="0"/>
              <a:t>slide</a:t>
            </a:r>
            <a:r>
              <a:rPr lang="cs-CZ" dirty="0" smtClean="0"/>
              <a:t> č. 2 + </a:t>
            </a:r>
            <a:r>
              <a:rPr lang="cs-CZ" dirty="0" smtClean="0"/>
              <a:t>podle uvážení </a:t>
            </a:r>
            <a:r>
              <a:rPr lang="cs-CZ" dirty="0" err="1" smtClean="0"/>
              <a:t>slidy</a:t>
            </a:r>
            <a:r>
              <a:rPr lang="cs-CZ" dirty="0" smtClean="0"/>
              <a:t> 3 a 4) a konečně citát, nějakou výstižnou myšlenku charakterizující Váš projekt a jeho přínos (</a:t>
            </a:r>
            <a:r>
              <a:rPr lang="cs-CZ" dirty="0" err="1" smtClean="0"/>
              <a:t>slide</a:t>
            </a:r>
            <a:r>
              <a:rPr lang="cs-CZ" dirty="0" smtClean="0"/>
              <a:t> č. 5). </a:t>
            </a:r>
            <a:r>
              <a:rPr lang="cs-CZ" dirty="0"/>
              <a:t>Při přípravě postupujte tak, že předem připravený text a fotografie vkládejte do připravené šablony a přijměte její přednastavení. </a:t>
            </a:r>
            <a:r>
              <a:rPr lang="cs-CZ" dirty="0" smtClean="0"/>
              <a:t>Viz obrázek:</a:t>
            </a:r>
            <a:endParaRPr lang="cs-CZ" dirty="0" smtClean="0"/>
          </a:p>
          <a:p>
            <a:pPr algn="l"/>
            <a:endParaRPr lang="cs-CZ" dirty="0"/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endParaRPr lang="cs-CZ" dirty="0"/>
          </a:p>
          <a:p>
            <a:pPr algn="l"/>
            <a:endParaRPr lang="cs-CZ" dirty="0" smtClean="0"/>
          </a:p>
          <a:p>
            <a:pPr algn="l"/>
            <a:r>
              <a:rPr lang="cs-CZ" dirty="0" smtClean="0"/>
              <a:t>Pokud si nebudete vědět rady, poradíme Vám! </a:t>
            </a:r>
            <a:r>
              <a:rPr lang="cs-CZ" dirty="0" err="1" smtClean="0"/>
              <a:t>Aliquam</a:t>
            </a:r>
            <a:r>
              <a:rPr lang="cs-CZ" dirty="0" smtClean="0"/>
              <a:t> </a:t>
            </a:r>
            <a:r>
              <a:rPr lang="cs-CZ" dirty="0" err="1"/>
              <a:t>ornare</a:t>
            </a:r>
            <a:r>
              <a:rPr lang="cs-CZ" dirty="0"/>
              <a:t>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.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diam</a:t>
            </a:r>
            <a:r>
              <a:rPr lang="cs-CZ" dirty="0"/>
              <a:t>. </a:t>
            </a:r>
            <a:r>
              <a:rPr lang="cs-CZ" dirty="0" err="1"/>
              <a:t>Curabitur</a:t>
            </a:r>
            <a:r>
              <a:rPr lang="cs-CZ" dirty="0"/>
              <a:t> </a:t>
            </a:r>
            <a:r>
              <a:rPr lang="cs-CZ" dirty="0" err="1"/>
              <a:t>sagittis</a:t>
            </a:r>
            <a:r>
              <a:rPr lang="cs-CZ" dirty="0"/>
              <a:t> </a:t>
            </a:r>
            <a:r>
              <a:rPr lang="cs-CZ" dirty="0" err="1"/>
              <a:t>hendrerit</a:t>
            </a:r>
            <a:r>
              <a:rPr lang="cs-CZ" dirty="0"/>
              <a:t> ante.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wisi</a:t>
            </a:r>
            <a:r>
              <a:rPr lang="cs-CZ" dirty="0"/>
              <a:t>. </a:t>
            </a:r>
            <a:r>
              <a:rPr lang="cs-CZ" dirty="0" err="1"/>
              <a:t>Aenean</a:t>
            </a:r>
            <a:r>
              <a:rPr lang="cs-CZ" dirty="0"/>
              <a:t> id </a:t>
            </a:r>
            <a:r>
              <a:rPr lang="cs-CZ" dirty="0" err="1"/>
              <a:t>metus</a:t>
            </a:r>
            <a:r>
              <a:rPr lang="cs-CZ" dirty="0"/>
              <a:t> id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pulvinar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EF4234-B638-2F24-3F44-877044F6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511556"/>
            <a:ext cx="4156020" cy="369332"/>
          </a:xfrm>
        </p:spPr>
        <p:txBody>
          <a:bodyPr/>
          <a:lstStyle/>
          <a:p>
            <a:r>
              <a:rPr lang="cs-CZ" dirty="0" smtClean="0"/>
              <a:t>Název školního projektu</a:t>
            </a:r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37EB78-16F1-FE2A-DBF2-BA85F7A9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5863138"/>
            <a:ext cx="3788725" cy="323165"/>
          </a:xfrm>
        </p:spPr>
        <p:txBody>
          <a:bodyPr/>
          <a:lstStyle/>
          <a:p>
            <a:r>
              <a:rPr lang="cs-CZ" dirty="0" smtClean="0"/>
              <a:t>Jména všech autorů projektu</a:t>
            </a:r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1A573-36DD-8673-AAF6-2262951C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D95F-BD8A-488D-A7E7-CDD729FC74B7}" type="slidenum">
              <a:rPr lang="cs-CZ" smtClean="0"/>
              <a:t>2</a:t>
            </a:fld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CF01DB-564C-9450-1584-8A92EE4AB25C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166799" y="-166798"/>
            <a:ext cx="3531895" cy="3865492"/>
          </a:xfrm>
          <a:custGeom>
            <a:avLst/>
            <a:gdLst>
              <a:gd name="connsiteX0" fmla="*/ 0 w 3531895"/>
              <a:gd name="connsiteY0" fmla="*/ 61854 h 3865492"/>
              <a:gd name="connsiteX1" fmla="*/ 0 w 3531895"/>
              <a:gd name="connsiteY1" fmla="*/ 211358 h 3865492"/>
              <a:gd name="connsiteX2" fmla="*/ 168575 w 3531895"/>
              <a:gd name="connsiteY2" fmla="*/ 179074 h 3865492"/>
              <a:gd name="connsiteX3" fmla="*/ 593665 w 3531895"/>
              <a:gd name="connsiteY3" fmla="*/ 146912 h 3865492"/>
              <a:gd name="connsiteX4" fmla="*/ 3384984 w 3531895"/>
              <a:gd name="connsiteY4" fmla="*/ 2938230 h 3865492"/>
              <a:gd name="connsiteX5" fmla="*/ 3259492 w 3531895"/>
              <a:gd name="connsiteY5" fmla="*/ 3768283 h 3865492"/>
              <a:gd name="connsiteX6" fmla="*/ 3223913 w 3531895"/>
              <a:gd name="connsiteY6" fmla="*/ 3865492 h 3865492"/>
              <a:gd name="connsiteX7" fmla="*/ 3380209 w 3531895"/>
              <a:gd name="connsiteY7" fmla="*/ 3865492 h 3865492"/>
              <a:gd name="connsiteX8" fmla="*/ 3399798 w 3531895"/>
              <a:gd name="connsiteY8" fmla="*/ 3811970 h 3865492"/>
              <a:gd name="connsiteX9" fmla="*/ 3531895 w 3531895"/>
              <a:gd name="connsiteY9" fmla="*/ 2938230 h 3865492"/>
              <a:gd name="connsiteX10" fmla="*/ 593665 w 3531895"/>
              <a:gd name="connsiteY10" fmla="*/ 0 h 3865492"/>
              <a:gd name="connsiteX11" fmla="*/ 146202 w 3531895"/>
              <a:gd name="connsiteY11" fmla="*/ 33855 h 386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1895" h="3865492">
                <a:moveTo>
                  <a:pt x="0" y="61854"/>
                </a:moveTo>
                <a:lnTo>
                  <a:pt x="0" y="211358"/>
                </a:lnTo>
                <a:lnTo>
                  <a:pt x="168575" y="179074"/>
                </a:lnTo>
                <a:cubicBezTo>
                  <a:pt x="307180" y="157896"/>
                  <a:pt x="449140" y="146912"/>
                  <a:pt x="593665" y="146912"/>
                </a:cubicBezTo>
                <a:cubicBezTo>
                  <a:pt x="2135268" y="146912"/>
                  <a:pt x="3384984" y="1396627"/>
                  <a:pt x="3384984" y="2938230"/>
                </a:cubicBezTo>
                <a:cubicBezTo>
                  <a:pt x="3384984" y="3227281"/>
                  <a:pt x="3341049" y="3506069"/>
                  <a:pt x="3259492" y="3768283"/>
                </a:cubicBezTo>
                <a:lnTo>
                  <a:pt x="3223913" y="3865492"/>
                </a:lnTo>
                <a:lnTo>
                  <a:pt x="3380209" y="3865492"/>
                </a:lnTo>
                <a:lnTo>
                  <a:pt x="3399798" y="3811970"/>
                </a:lnTo>
                <a:cubicBezTo>
                  <a:pt x="3485648" y="3535956"/>
                  <a:pt x="3531895" y="3242494"/>
                  <a:pt x="3531895" y="2938230"/>
                </a:cubicBezTo>
                <a:cubicBezTo>
                  <a:pt x="3531895" y="1315490"/>
                  <a:pt x="2216405" y="0"/>
                  <a:pt x="593665" y="0"/>
                </a:cubicBezTo>
                <a:cubicBezTo>
                  <a:pt x="441533" y="0"/>
                  <a:pt x="292102" y="11562"/>
                  <a:pt x="146202" y="33855"/>
                </a:cubicBezTo>
                <a:close/>
              </a:path>
            </a:pathLst>
          </a:custGeom>
          <a:solidFill>
            <a:srgbClr val="ED2E62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095" y="7674402"/>
            <a:ext cx="1362265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1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8A033B3-A7E6-11D4-451E-E4D707828AF1}"/>
              </a:ext>
            </a:extLst>
          </p:cNvPr>
          <p:cNvSpPr>
            <a:spLocks noChangeAspect="1"/>
          </p:cNvSpPr>
          <p:nvPr/>
        </p:nvSpPr>
        <p:spPr>
          <a:xfrm>
            <a:off x="4855125" y="6751132"/>
            <a:ext cx="1476000" cy="1476000"/>
          </a:xfrm>
          <a:prstGeom prst="ellipse">
            <a:avLst/>
          </a:pr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3B3A98-5740-20DA-8357-7BA700DA401F}"/>
              </a:ext>
            </a:extLst>
          </p:cNvPr>
          <p:cNvSpPr>
            <a:spLocks noChangeAspect="1"/>
          </p:cNvSpPr>
          <p:nvPr/>
        </p:nvSpPr>
        <p:spPr>
          <a:xfrm flipH="1">
            <a:off x="581259" y="625594"/>
            <a:ext cx="1476000" cy="1476000"/>
          </a:xfrm>
          <a:custGeom>
            <a:avLst/>
            <a:gdLst>
              <a:gd name="connsiteX0" fmla="*/ 795940 w 1591880"/>
              <a:gd name="connsiteY0" fmla="*/ 342254 h 1591880"/>
              <a:gd name="connsiteX1" fmla="*/ 342254 w 1591880"/>
              <a:gd name="connsiteY1" fmla="*/ 795940 h 1591880"/>
              <a:gd name="connsiteX2" fmla="*/ 795940 w 1591880"/>
              <a:gd name="connsiteY2" fmla="*/ 1249626 h 1591880"/>
              <a:gd name="connsiteX3" fmla="*/ 1249626 w 1591880"/>
              <a:gd name="connsiteY3" fmla="*/ 795940 h 1591880"/>
              <a:gd name="connsiteX4" fmla="*/ 795940 w 1591880"/>
              <a:gd name="connsiteY4" fmla="*/ 342254 h 1591880"/>
              <a:gd name="connsiteX5" fmla="*/ 795940 w 1591880"/>
              <a:gd name="connsiteY5" fmla="*/ 0 h 1591880"/>
              <a:gd name="connsiteX6" fmla="*/ 1591880 w 1591880"/>
              <a:gd name="connsiteY6" fmla="*/ 795940 h 1591880"/>
              <a:gd name="connsiteX7" fmla="*/ 795940 w 1591880"/>
              <a:gd name="connsiteY7" fmla="*/ 1591880 h 1591880"/>
              <a:gd name="connsiteX8" fmla="*/ 0 w 1591880"/>
              <a:gd name="connsiteY8" fmla="*/ 795940 h 1591880"/>
              <a:gd name="connsiteX9" fmla="*/ 795940 w 1591880"/>
              <a:gd name="connsiteY9" fmla="*/ 0 h 15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1880" h="1591880">
                <a:moveTo>
                  <a:pt x="795940" y="342254"/>
                </a:moveTo>
                <a:cubicBezTo>
                  <a:pt x="545376" y="342254"/>
                  <a:pt x="342254" y="545376"/>
                  <a:pt x="342254" y="795940"/>
                </a:cubicBezTo>
                <a:cubicBezTo>
                  <a:pt x="342254" y="1046504"/>
                  <a:pt x="545376" y="1249626"/>
                  <a:pt x="795940" y="1249626"/>
                </a:cubicBezTo>
                <a:cubicBezTo>
                  <a:pt x="1046504" y="1249626"/>
                  <a:pt x="1249626" y="1046504"/>
                  <a:pt x="1249626" y="795940"/>
                </a:cubicBezTo>
                <a:cubicBezTo>
                  <a:pt x="1249626" y="545376"/>
                  <a:pt x="1046504" y="342254"/>
                  <a:pt x="795940" y="342254"/>
                </a:cubicBezTo>
                <a:close/>
                <a:moveTo>
                  <a:pt x="795940" y="0"/>
                </a:moveTo>
                <a:cubicBezTo>
                  <a:pt x="1235526" y="0"/>
                  <a:pt x="1591880" y="356354"/>
                  <a:pt x="1591880" y="795940"/>
                </a:cubicBezTo>
                <a:cubicBezTo>
                  <a:pt x="1591880" y="1235526"/>
                  <a:pt x="1235526" y="1591880"/>
                  <a:pt x="795940" y="1591880"/>
                </a:cubicBezTo>
                <a:cubicBezTo>
                  <a:pt x="356354" y="1591880"/>
                  <a:pt x="0" y="1235526"/>
                  <a:pt x="0" y="795940"/>
                </a:cubicBezTo>
                <a:cubicBezTo>
                  <a:pt x="0" y="356354"/>
                  <a:pt x="356354" y="0"/>
                  <a:pt x="795940" y="0"/>
                </a:cubicBezTo>
                <a:close/>
              </a:path>
            </a:pathLst>
          </a:custGeom>
          <a:solidFill>
            <a:srgbClr val="FFF358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3EFB1D-EDDE-853D-7780-027B5C47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D95F-BD8A-488D-A7E7-CDD729FC74B7}" type="slidenum">
              <a:rPr lang="cs-CZ" smtClean="0"/>
              <a:t>3</a:t>
            </a:fld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45158-362E-336B-35F7-C31533B80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600" y="1211238"/>
            <a:ext cx="2664000" cy="1538883"/>
          </a:xfrm>
        </p:spPr>
        <p:txBody>
          <a:bodyPr/>
          <a:lstStyle/>
          <a:p>
            <a:r>
              <a:rPr lang="cs-CZ" sz="1200" b="1" dirty="0" err="1">
                <a:solidFill>
                  <a:srgbClr val="513F95"/>
                </a:solidFill>
              </a:rPr>
              <a:t>Praesent</a:t>
            </a:r>
            <a:r>
              <a:rPr lang="cs-CZ" sz="1200" b="1" dirty="0">
                <a:solidFill>
                  <a:srgbClr val="513F95"/>
                </a:solidFill>
              </a:rPr>
              <a:t> vitae </a:t>
            </a:r>
            <a:r>
              <a:rPr lang="cs-CZ" sz="1200" b="1" dirty="0" err="1">
                <a:solidFill>
                  <a:srgbClr val="513F95"/>
                </a:solidFill>
              </a:rPr>
              <a:t>arcu</a:t>
            </a:r>
            <a:r>
              <a:rPr lang="cs-CZ" sz="1200" b="1" dirty="0">
                <a:solidFill>
                  <a:srgbClr val="513F95"/>
                </a:solidFill>
              </a:rPr>
              <a:t> </a:t>
            </a:r>
            <a:r>
              <a:rPr lang="cs-CZ" sz="1200" b="1" dirty="0" err="1">
                <a:solidFill>
                  <a:srgbClr val="513F95"/>
                </a:solidFill>
              </a:rPr>
              <a:t>tempor</a:t>
            </a:r>
            <a:r>
              <a:rPr lang="cs-CZ" sz="1200" b="1" dirty="0">
                <a:solidFill>
                  <a:srgbClr val="513F95"/>
                </a:solidFill>
              </a:rPr>
              <a:t> </a:t>
            </a:r>
            <a:r>
              <a:rPr lang="cs-CZ" sz="1200" b="1" dirty="0" err="1">
                <a:solidFill>
                  <a:srgbClr val="513F95"/>
                </a:solidFill>
              </a:rPr>
              <a:t>neque</a:t>
            </a:r>
            <a:endParaRPr lang="en-US" sz="1200" b="1" dirty="0">
              <a:solidFill>
                <a:srgbClr val="513F95"/>
              </a:solidFill>
            </a:endParaRPr>
          </a:p>
          <a:p>
            <a:r>
              <a:rPr lang="cs-CZ" dirty="0"/>
              <a:t>Sed vel </a:t>
            </a:r>
            <a:r>
              <a:rPr lang="cs-CZ" dirty="0" err="1"/>
              <a:t>lectus</a:t>
            </a:r>
            <a:r>
              <a:rPr lang="cs-CZ" dirty="0"/>
              <a:t>. Donec </a:t>
            </a:r>
            <a:r>
              <a:rPr lang="cs-CZ" dirty="0" err="1"/>
              <a:t>odio</a:t>
            </a:r>
            <a:r>
              <a:rPr lang="cs-CZ" dirty="0"/>
              <a:t> tempus </a:t>
            </a:r>
            <a:r>
              <a:rPr lang="cs-CZ" dirty="0" err="1"/>
              <a:t>molestie</a:t>
            </a:r>
            <a:r>
              <a:rPr lang="cs-CZ" dirty="0"/>
              <a:t>,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iaculis</a:t>
            </a:r>
            <a:r>
              <a:rPr lang="cs-CZ" dirty="0"/>
              <a:t> </a:t>
            </a:r>
            <a:r>
              <a:rPr lang="cs-CZ" dirty="0" err="1"/>
              <a:t>quis</a:t>
            </a:r>
            <a:r>
              <a:rPr lang="cs-CZ" dirty="0"/>
              <a:t>, sem. In sem </a:t>
            </a:r>
            <a:r>
              <a:rPr lang="cs-CZ" dirty="0" err="1"/>
              <a:t>justo</a:t>
            </a:r>
            <a:r>
              <a:rPr lang="cs-CZ" dirty="0"/>
              <a:t>,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, </a:t>
            </a:r>
            <a:r>
              <a:rPr lang="cs-CZ" dirty="0" err="1"/>
              <a:t>pharetra</a:t>
            </a:r>
            <a:r>
              <a:rPr lang="cs-CZ" dirty="0"/>
              <a:t> vitae,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Aliquam</a:t>
            </a:r>
            <a:r>
              <a:rPr lang="cs-CZ" dirty="0"/>
              <a:t> id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sociis</a:t>
            </a:r>
            <a:r>
              <a:rPr lang="cs-CZ" dirty="0"/>
              <a:t> </a:t>
            </a:r>
            <a:r>
              <a:rPr lang="cs-CZ" dirty="0" err="1"/>
              <a:t>natoque</a:t>
            </a:r>
            <a:r>
              <a:rPr lang="cs-CZ" dirty="0"/>
              <a:t> </a:t>
            </a:r>
            <a:r>
              <a:rPr lang="cs-CZ" dirty="0" err="1"/>
              <a:t>penatibus</a:t>
            </a:r>
            <a:r>
              <a:rPr lang="cs-CZ" dirty="0"/>
              <a:t> et </a:t>
            </a:r>
            <a:r>
              <a:rPr lang="cs-CZ" dirty="0" err="1"/>
              <a:t>magnis</a:t>
            </a:r>
            <a:r>
              <a:rPr lang="cs-CZ" dirty="0"/>
              <a:t> dis </a:t>
            </a:r>
            <a:r>
              <a:rPr lang="cs-CZ" dirty="0" err="1"/>
              <a:t>parturient</a:t>
            </a:r>
            <a:r>
              <a:rPr lang="cs-CZ" dirty="0"/>
              <a:t> </a:t>
            </a:r>
            <a:r>
              <a:rPr lang="cs-CZ" dirty="0" err="1"/>
              <a:t>montes</a:t>
            </a:r>
            <a:r>
              <a:rPr lang="cs-CZ" dirty="0"/>
              <a:t>, </a:t>
            </a:r>
            <a:r>
              <a:rPr lang="cs-CZ" dirty="0" err="1"/>
              <a:t>nascetur</a:t>
            </a:r>
            <a:endParaRPr lang="cs-CZ" dirty="0"/>
          </a:p>
          <a:p>
            <a:endParaRPr lang="cs-CZ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BAE53A1-D7C8-2CD1-D508-E109EA8487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896C56-9251-B510-D671-29C12AACFE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000" y="3262106"/>
            <a:ext cx="2664000" cy="1500411"/>
          </a:xfrm>
        </p:spPr>
        <p:txBody>
          <a:bodyPr/>
          <a:lstStyle/>
          <a:p>
            <a:r>
              <a:rPr lang="cs-CZ" sz="1200" b="1" dirty="0">
                <a:solidFill>
                  <a:srgbClr val="513F95"/>
                </a:solidFill>
              </a:rPr>
              <a:t>Sed vel </a:t>
            </a:r>
            <a:r>
              <a:rPr lang="cs-CZ" sz="1200" b="1" dirty="0" err="1">
                <a:solidFill>
                  <a:srgbClr val="513F95"/>
                </a:solidFill>
              </a:rPr>
              <a:t>lectus</a:t>
            </a:r>
            <a:endParaRPr lang="en-US" sz="1200" b="1" dirty="0">
              <a:solidFill>
                <a:srgbClr val="513F95"/>
              </a:solidFill>
            </a:endParaRPr>
          </a:p>
          <a:p>
            <a:r>
              <a:rPr lang="cs-CZ" dirty="0"/>
              <a:t>Donec </a:t>
            </a:r>
            <a:r>
              <a:rPr lang="cs-CZ" dirty="0" err="1"/>
              <a:t>odio</a:t>
            </a:r>
            <a:r>
              <a:rPr lang="cs-CZ" dirty="0"/>
              <a:t> tempus </a:t>
            </a:r>
            <a:r>
              <a:rPr lang="cs-CZ" dirty="0" err="1"/>
              <a:t>molestie</a:t>
            </a:r>
            <a:r>
              <a:rPr lang="cs-CZ" dirty="0"/>
              <a:t>,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iaculis</a:t>
            </a:r>
            <a:r>
              <a:rPr lang="cs-CZ" dirty="0"/>
              <a:t> </a:t>
            </a:r>
            <a:r>
              <a:rPr lang="cs-CZ" dirty="0" err="1"/>
              <a:t>quis</a:t>
            </a:r>
            <a:r>
              <a:rPr lang="cs-CZ" dirty="0"/>
              <a:t>, sem. In sem </a:t>
            </a:r>
            <a:r>
              <a:rPr lang="cs-CZ" dirty="0" err="1"/>
              <a:t>justo</a:t>
            </a:r>
            <a:r>
              <a:rPr lang="cs-CZ" dirty="0"/>
              <a:t>,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, </a:t>
            </a:r>
            <a:r>
              <a:rPr lang="cs-CZ" dirty="0" err="1"/>
              <a:t>pharetra</a:t>
            </a:r>
            <a:r>
              <a:rPr lang="cs-CZ" dirty="0"/>
              <a:t> vitae,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Aliquam</a:t>
            </a:r>
            <a:r>
              <a:rPr lang="cs-CZ" dirty="0"/>
              <a:t> id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sociis</a:t>
            </a:r>
            <a:r>
              <a:rPr lang="cs-CZ" dirty="0"/>
              <a:t> </a:t>
            </a:r>
            <a:r>
              <a:rPr lang="cs-CZ" dirty="0" err="1"/>
              <a:t>natoque</a:t>
            </a:r>
            <a:r>
              <a:rPr lang="cs-CZ" dirty="0"/>
              <a:t> </a:t>
            </a:r>
            <a:r>
              <a:rPr lang="cs-CZ" dirty="0" err="1"/>
              <a:t>penatibus</a:t>
            </a:r>
            <a:r>
              <a:rPr lang="cs-CZ" dirty="0"/>
              <a:t> et </a:t>
            </a:r>
            <a:r>
              <a:rPr lang="cs-CZ" dirty="0" err="1"/>
              <a:t>magnis</a:t>
            </a:r>
            <a:r>
              <a:rPr lang="cs-CZ" dirty="0"/>
              <a:t> dis </a:t>
            </a:r>
            <a:r>
              <a:rPr lang="cs-CZ" dirty="0" err="1"/>
              <a:t>parturient</a:t>
            </a:r>
            <a:r>
              <a:rPr lang="cs-CZ" dirty="0"/>
              <a:t> </a:t>
            </a:r>
            <a:r>
              <a:rPr lang="cs-CZ" dirty="0" err="1"/>
              <a:t>montes</a:t>
            </a:r>
            <a:r>
              <a:rPr lang="cs-CZ" dirty="0"/>
              <a:t>, </a:t>
            </a:r>
            <a:r>
              <a:rPr lang="cs-CZ" dirty="0" err="1"/>
              <a:t>nascetur</a:t>
            </a:r>
            <a:r>
              <a:rPr lang="cs-CZ" dirty="0"/>
              <a:t> </a:t>
            </a:r>
            <a:r>
              <a:rPr lang="cs-CZ" dirty="0" err="1"/>
              <a:t>ridiculus</a:t>
            </a:r>
            <a:r>
              <a:rPr lang="cs-CZ" dirty="0"/>
              <a:t> </a:t>
            </a:r>
            <a:r>
              <a:rPr lang="cs-CZ" dirty="0" err="1"/>
              <a:t>mus</a:t>
            </a:r>
            <a:r>
              <a:rPr lang="cs-CZ" dirty="0"/>
              <a:t>. </a:t>
            </a:r>
            <a:r>
              <a:rPr lang="cs-CZ" dirty="0" err="1"/>
              <a:t>Vivamus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leo</a:t>
            </a:r>
            <a:r>
              <a:rPr lang="cs-CZ" dirty="0"/>
              <a:t> </a:t>
            </a:r>
            <a:r>
              <a:rPr lang="cs-CZ" dirty="0" err="1"/>
              <a:t>pretium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DA3C89B-B49D-4070-0C01-C05FB5481F9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0B24AB-8065-4406-FC43-45B9DD5CA2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39600" y="5312974"/>
            <a:ext cx="2664000" cy="1331134"/>
          </a:xfrm>
        </p:spPr>
        <p:txBody>
          <a:bodyPr/>
          <a:lstStyle/>
          <a:p>
            <a:r>
              <a:rPr lang="cs-CZ" sz="1200" b="1" dirty="0" err="1">
                <a:solidFill>
                  <a:srgbClr val="513F95"/>
                </a:solidFill>
              </a:rPr>
              <a:t>Nulla</a:t>
            </a:r>
            <a:r>
              <a:rPr lang="cs-CZ" sz="1200" b="1" dirty="0">
                <a:solidFill>
                  <a:srgbClr val="513F95"/>
                </a:solidFill>
              </a:rPr>
              <a:t> </a:t>
            </a:r>
            <a:r>
              <a:rPr lang="cs-CZ" sz="1200" b="1" dirty="0" err="1">
                <a:solidFill>
                  <a:srgbClr val="513F95"/>
                </a:solidFill>
              </a:rPr>
              <a:t>accumsan</a:t>
            </a:r>
            <a:r>
              <a:rPr lang="cs-CZ" sz="1200" b="1" dirty="0">
                <a:solidFill>
                  <a:srgbClr val="513F95"/>
                </a:solidFill>
              </a:rPr>
              <a:t> </a:t>
            </a:r>
            <a:endParaRPr lang="en-US" sz="1200" b="1" dirty="0">
              <a:solidFill>
                <a:srgbClr val="513F95"/>
              </a:solidFill>
            </a:endParaRPr>
          </a:p>
          <a:p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turpis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, </a:t>
            </a:r>
            <a:r>
              <a:rPr lang="cs-CZ" dirty="0" err="1"/>
              <a:t>cursus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suscipit</a:t>
            </a:r>
            <a:r>
              <a:rPr lang="cs-CZ" dirty="0"/>
              <a:t> a, </a:t>
            </a:r>
            <a:r>
              <a:rPr lang="cs-CZ" dirty="0" err="1"/>
              <a:t>interdum</a:t>
            </a:r>
            <a:r>
              <a:rPr lang="cs-CZ" dirty="0"/>
              <a:t> id, </a:t>
            </a:r>
            <a:r>
              <a:rPr lang="cs-CZ" dirty="0" err="1"/>
              <a:t>felis</a:t>
            </a:r>
            <a:r>
              <a:rPr lang="cs-CZ" dirty="0"/>
              <a:t>.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accumsan</a:t>
            </a:r>
            <a:r>
              <a:rPr lang="cs-CZ" dirty="0"/>
              <a:t>, elit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 </a:t>
            </a:r>
            <a:r>
              <a:rPr lang="cs-CZ" dirty="0" err="1"/>
              <a:t>varius</a:t>
            </a:r>
            <a:r>
              <a:rPr lang="cs-CZ" dirty="0"/>
              <a:t> </a:t>
            </a:r>
            <a:r>
              <a:rPr lang="cs-CZ" dirty="0" err="1"/>
              <a:t>semper</a:t>
            </a:r>
            <a:r>
              <a:rPr lang="cs-CZ" dirty="0"/>
              <a:t>,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mauris</a:t>
            </a:r>
            <a:r>
              <a:rPr lang="cs-CZ" dirty="0"/>
              <a:t> </a:t>
            </a:r>
            <a:r>
              <a:rPr lang="cs-CZ" dirty="0" err="1"/>
              <a:t>mollis</a:t>
            </a:r>
            <a:r>
              <a:rPr lang="cs-CZ" dirty="0"/>
              <a:t> </a:t>
            </a:r>
            <a:r>
              <a:rPr lang="cs-CZ" dirty="0" err="1"/>
              <a:t>quam</a:t>
            </a:r>
            <a:r>
              <a:rPr lang="cs-CZ" dirty="0"/>
              <a:t>,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vel </a:t>
            </a:r>
            <a:r>
              <a:rPr lang="cs-CZ" dirty="0" err="1"/>
              <a:t>leo</a:t>
            </a:r>
            <a:r>
              <a:rPr lang="cs-CZ" dirty="0"/>
              <a:t>. In </a:t>
            </a:r>
            <a:r>
              <a:rPr lang="cs-CZ" dirty="0" err="1"/>
              <a:t>rutrum</a:t>
            </a:r>
            <a:r>
              <a:rPr lang="cs-CZ" dirty="0"/>
              <a:t>. </a:t>
            </a:r>
            <a:r>
              <a:rPr lang="cs-CZ" dirty="0" err="1"/>
              <a:t>Nullam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aliquam</a:t>
            </a:r>
            <a:r>
              <a:rPr lang="cs-CZ" dirty="0"/>
              <a:t> </a:t>
            </a:r>
            <a:r>
              <a:rPr lang="cs-CZ" dirty="0" err="1"/>
              <a:t>metus</a:t>
            </a:r>
            <a:endParaRPr lang="cs-CZ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9540866-3915-7F7C-E8CC-A09195416C0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49AC05-8AAB-0356-7D4F-A8AF17D339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000" y="7363842"/>
            <a:ext cx="2664000" cy="1331134"/>
          </a:xfrm>
        </p:spPr>
        <p:txBody>
          <a:bodyPr/>
          <a:lstStyle/>
          <a:p>
            <a:r>
              <a:rPr lang="cs-CZ" sz="1200" b="1" dirty="0" err="1">
                <a:solidFill>
                  <a:srgbClr val="513F95"/>
                </a:solidFill>
              </a:rPr>
              <a:t>Praesent</a:t>
            </a:r>
            <a:r>
              <a:rPr lang="cs-CZ" sz="1200" b="1" dirty="0">
                <a:solidFill>
                  <a:srgbClr val="513F95"/>
                </a:solidFill>
              </a:rPr>
              <a:t> vitae </a:t>
            </a:r>
            <a:r>
              <a:rPr lang="cs-CZ" sz="1200" b="1" dirty="0" err="1">
                <a:solidFill>
                  <a:srgbClr val="513F95"/>
                </a:solidFill>
              </a:rPr>
              <a:t>arcu</a:t>
            </a:r>
            <a:r>
              <a:rPr lang="cs-CZ" sz="1200" b="1" dirty="0">
                <a:solidFill>
                  <a:srgbClr val="513F95"/>
                </a:solidFill>
              </a:rPr>
              <a:t> </a:t>
            </a:r>
            <a:r>
              <a:rPr lang="cs-CZ" sz="1200" b="1" dirty="0" err="1">
                <a:solidFill>
                  <a:srgbClr val="513F95"/>
                </a:solidFill>
              </a:rPr>
              <a:t>tempor</a:t>
            </a:r>
            <a:r>
              <a:rPr lang="cs-CZ" sz="1200" b="1" dirty="0">
                <a:solidFill>
                  <a:srgbClr val="513F95"/>
                </a:solidFill>
              </a:rPr>
              <a:t> </a:t>
            </a:r>
            <a:r>
              <a:rPr lang="cs-CZ" sz="1200" b="1" dirty="0" err="1">
                <a:solidFill>
                  <a:srgbClr val="513F95"/>
                </a:solidFill>
              </a:rPr>
              <a:t>neque</a:t>
            </a:r>
            <a:endParaRPr lang="en-US" sz="1200" b="1" dirty="0">
              <a:solidFill>
                <a:srgbClr val="513F95"/>
              </a:solidFill>
            </a:endParaRPr>
          </a:p>
          <a:p>
            <a:r>
              <a:rPr lang="cs-CZ" dirty="0"/>
              <a:t>Sed vel </a:t>
            </a:r>
            <a:r>
              <a:rPr lang="cs-CZ" dirty="0" err="1"/>
              <a:t>lectus</a:t>
            </a:r>
            <a:r>
              <a:rPr lang="cs-CZ" dirty="0"/>
              <a:t>. Donec </a:t>
            </a:r>
            <a:r>
              <a:rPr lang="cs-CZ" dirty="0" err="1"/>
              <a:t>odio</a:t>
            </a:r>
            <a:r>
              <a:rPr lang="cs-CZ" dirty="0"/>
              <a:t> tempus </a:t>
            </a:r>
            <a:r>
              <a:rPr lang="cs-CZ" dirty="0" err="1"/>
              <a:t>molestie</a:t>
            </a:r>
            <a:r>
              <a:rPr lang="cs-CZ" dirty="0"/>
              <a:t>,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iaculis</a:t>
            </a:r>
            <a:r>
              <a:rPr lang="cs-CZ" dirty="0"/>
              <a:t> </a:t>
            </a:r>
            <a:r>
              <a:rPr lang="cs-CZ" dirty="0" err="1"/>
              <a:t>quis</a:t>
            </a:r>
            <a:r>
              <a:rPr lang="cs-CZ" dirty="0"/>
              <a:t>, sem. In sem </a:t>
            </a:r>
            <a:r>
              <a:rPr lang="cs-CZ" dirty="0" err="1"/>
              <a:t>justo</a:t>
            </a:r>
            <a:r>
              <a:rPr lang="cs-CZ" dirty="0"/>
              <a:t>,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, </a:t>
            </a:r>
            <a:r>
              <a:rPr lang="cs-CZ" dirty="0" err="1"/>
              <a:t>pharetra</a:t>
            </a:r>
            <a:r>
              <a:rPr lang="cs-CZ" dirty="0"/>
              <a:t> vitae,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Aliquam</a:t>
            </a:r>
            <a:r>
              <a:rPr lang="cs-CZ" dirty="0"/>
              <a:t> id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sociis</a:t>
            </a:r>
            <a:r>
              <a:rPr lang="cs-CZ" dirty="0"/>
              <a:t> </a:t>
            </a:r>
            <a:r>
              <a:rPr lang="cs-CZ" dirty="0" err="1"/>
              <a:t>natoque</a:t>
            </a:r>
            <a:r>
              <a:rPr lang="cs-CZ" dirty="0"/>
              <a:t> </a:t>
            </a:r>
            <a:r>
              <a:rPr lang="cs-CZ" dirty="0" err="1"/>
              <a:t>penatibus</a:t>
            </a:r>
            <a:r>
              <a:rPr lang="cs-CZ" dirty="0"/>
              <a:t> et </a:t>
            </a:r>
            <a:r>
              <a:rPr lang="cs-CZ" dirty="0" err="1"/>
              <a:t>magnis</a:t>
            </a:r>
            <a:r>
              <a:rPr lang="cs-CZ" dirty="0"/>
              <a:t> dis </a:t>
            </a:r>
            <a:r>
              <a:rPr lang="cs-CZ" dirty="0" err="1"/>
              <a:t>parturient</a:t>
            </a:r>
            <a:r>
              <a:rPr lang="cs-CZ" dirty="0"/>
              <a:t> </a:t>
            </a:r>
            <a:r>
              <a:rPr lang="cs-CZ" dirty="0" err="1"/>
              <a:t>montes</a:t>
            </a:r>
            <a:r>
              <a:rPr lang="cs-CZ" dirty="0"/>
              <a:t>, </a:t>
            </a:r>
            <a:r>
              <a:rPr lang="cs-CZ" dirty="0" err="1"/>
              <a:t>nascetur</a:t>
            </a:r>
            <a:endParaRPr lang="cs-CZ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609B5D2-7EC1-F469-5D70-2D699725E92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3972B46-6497-95CE-AACF-2851586AA5FF}"/>
              </a:ext>
            </a:extLst>
          </p:cNvPr>
          <p:cNvSpPr>
            <a:spLocks noChangeAspect="1"/>
          </p:cNvSpPr>
          <p:nvPr/>
        </p:nvSpPr>
        <p:spPr>
          <a:xfrm>
            <a:off x="4822569" y="2701416"/>
            <a:ext cx="1512000" cy="1324818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102661-CE66-9B67-53F0-3FEEE147D8AA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576000" y="4952999"/>
            <a:ext cx="1512000" cy="1321348"/>
          </a:xfrm>
          <a:custGeom>
            <a:avLst/>
            <a:gdLst>
              <a:gd name="connsiteX0" fmla="*/ 834475 w 1676829"/>
              <a:gd name="connsiteY0" fmla="*/ 558829 h 1465393"/>
              <a:gd name="connsiteX1" fmla="*/ 482341 w 1676829"/>
              <a:gd name="connsiteY1" fmla="*/ 1159640 h 1465393"/>
              <a:gd name="connsiteX2" fmla="*/ 1186609 w 1676829"/>
              <a:gd name="connsiteY2" fmla="*/ 1159640 h 1465393"/>
              <a:gd name="connsiteX3" fmla="*/ 833263 w 1676829"/>
              <a:gd name="connsiteY3" fmla="*/ 0 h 1465393"/>
              <a:gd name="connsiteX4" fmla="*/ 838640 w 1676829"/>
              <a:gd name="connsiteY4" fmla="*/ 374 h 1465393"/>
              <a:gd name="connsiteX5" fmla="*/ 844017 w 1676829"/>
              <a:gd name="connsiteY5" fmla="*/ 0 h 1465393"/>
              <a:gd name="connsiteX6" fmla="*/ 846830 w 1676829"/>
              <a:gd name="connsiteY6" fmla="*/ 945 h 1465393"/>
              <a:gd name="connsiteX7" fmla="*/ 854059 w 1676829"/>
              <a:gd name="connsiteY7" fmla="*/ 1450 h 1465393"/>
              <a:gd name="connsiteX8" fmla="*/ 887079 w 1676829"/>
              <a:gd name="connsiteY8" fmla="*/ 26787 h 1465393"/>
              <a:gd name="connsiteX9" fmla="*/ 1669535 w 1676829"/>
              <a:gd name="connsiteY9" fmla="*/ 1382039 h 1465393"/>
              <a:gd name="connsiteX10" fmla="*/ 1674967 w 1676829"/>
              <a:gd name="connsiteY10" fmla="*/ 1423304 h 1465393"/>
              <a:gd name="connsiteX11" fmla="*/ 1669841 w 1676829"/>
              <a:gd name="connsiteY11" fmla="*/ 1429984 h 1465393"/>
              <a:gd name="connsiteX12" fmla="*/ 1669398 w 1676829"/>
              <a:gd name="connsiteY12" fmla="*/ 1432180 h 1465393"/>
              <a:gd name="connsiteX13" fmla="*/ 1657744 w 1676829"/>
              <a:gd name="connsiteY13" fmla="*/ 1449465 h 1465393"/>
              <a:gd name="connsiteX14" fmla="*/ 1651837 w 1676829"/>
              <a:gd name="connsiteY14" fmla="*/ 1453448 h 1465393"/>
              <a:gd name="connsiteX15" fmla="*/ 1649630 w 1676829"/>
              <a:gd name="connsiteY15" fmla="*/ 1456324 h 1465393"/>
              <a:gd name="connsiteX16" fmla="*/ 1645523 w 1676829"/>
              <a:gd name="connsiteY16" fmla="*/ 1457705 h 1465393"/>
              <a:gd name="connsiteX17" fmla="*/ 1640458 w 1676829"/>
              <a:gd name="connsiteY17" fmla="*/ 1461119 h 1465393"/>
              <a:gd name="connsiteX18" fmla="*/ 1619291 w 1676829"/>
              <a:gd name="connsiteY18" fmla="*/ 1465393 h 1465393"/>
              <a:gd name="connsiteX19" fmla="*/ 54380 w 1676829"/>
              <a:gd name="connsiteY19" fmla="*/ 1465393 h 1465393"/>
              <a:gd name="connsiteX20" fmla="*/ 4274 w 1676829"/>
              <a:gd name="connsiteY20" fmla="*/ 1432180 h 1465393"/>
              <a:gd name="connsiteX21" fmla="*/ 2542 w 1676829"/>
              <a:gd name="connsiteY21" fmla="*/ 1423603 h 1465393"/>
              <a:gd name="connsiteX22" fmla="*/ 2312 w 1676829"/>
              <a:gd name="connsiteY22" fmla="*/ 1423304 h 1465393"/>
              <a:gd name="connsiteX23" fmla="*/ 2223 w 1676829"/>
              <a:gd name="connsiteY23" fmla="*/ 1422022 h 1465393"/>
              <a:gd name="connsiteX24" fmla="*/ 0 w 1676829"/>
              <a:gd name="connsiteY24" fmla="*/ 1411013 h 1465393"/>
              <a:gd name="connsiteX25" fmla="*/ 1082 w 1676829"/>
              <a:gd name="connsiteY25" fmla="*/ 1405656 h 1465393"/>
              <a:gd name="connsiteX26" fmla="*/ 862 w 1676829"/>
              <a:gd name="connsiteY26" fmla="*/ 1402507 h 1465393"/>
              <a:gd name="connsiteX27" fmla="*/ 3003 w 1676829"/>
              <a:gd name="connsiteY27" fmla="*/ 1396142 h 1465393"/>
              <a:gd name="connsiteX28" fmla="*/ 4274 w 1676829"/>
              <a:gd name="connsiteY28" fmla="*/ 1389846 h 1465393"/>
              <a:gd name="connsiteX29" fmla="*/ 5961 w 1676829"/>
              <a:gd name="connsiteY29" fmla="*/ 1387343 h 1465393"/>
              <a:gd name="connsiteX30" fmla="*/ 7745 w 1676829"/>
              <a:gd name="connsiteY30" fmla="*/ 1382039 h 1465393"/>
              <a:gd name="connsiteX31" fmla="*/ 790200 w 1676829"/>
              <a:gd name="connsiteY31" fmla="*/ 26787 h 1465393"/>
              <a:gd name="connsiteX32" fmla="*/ 823220 w 1676829"/>
              <a:gd name="connsiteY32" fmla="*/ 1450 h 1465393"/>
              <a:gd name="connsiteX33" fmla="*/ 830450 w 1676829"/>
              <a:gd name="connsiteY33" fmla="*/ 945 h 146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829" h="1465393">
                <a:moveTo>
                  <a:pt x="834475" y="558829"/>
                </a:moveTo>
                <a:lnTo>
                  <a:pt x="482341" y="1159640"/>
                </a:lnTo>
                <a:lnTo>
                  <a:pt x="1186609" y="1159640"/>
                </a:lnTo>
                <a:close/>
                <a:moveTo>
                  <a:pt x="833263" y="0"/>
                </a:moveTo>
                <a:lnTo>
                  <a:pt x="838640" y="374"/>
                </a:lnTo>
                <a:lnTo>
                  <a:pt x="844017" y="0"/>
                </a:lnTo>
                <a:lnTo>
                  <a:pt x="846830" y="945"/>
                </a:lnTo>
                <a:lnTo>
                  <a:pt x="854059" y="1450"/>
                </a:lnTo>
                <a:cubicBezTo>
                  <a:pt x="867502" y="5052"/>
                  <a:pt x="879571" y="13782"/>
                  <a:pt x="887079" y="26787"/>
                </a:cubicBezTo>
                <a:lnTo>
                  <a:pt x="1669535" y="1382039"/>
                </a:lnTo>
                <a:cubicBezTo>
                  <a:pt x="1677043" y="1395044"/>
                  <a:pt x="1678569" y="1409861"/>
                  <a:pt x="1674967" y="1423304"/>
                </a:cubicBezTo>
                <a:lnTo>
                  <a:pt x="1669841" y="1429984"/>
                </a:lnTo>
                <a:lnTo>
                  <a:pt x="1669398" y="1432180"/>
                </a:lnTo>
                <a:cubicBezTo>
                  <a:pt x="1666646" y="1438686"/>
                  <a:pt x="1662664" y="1444545"/>
                  <a:pt x="1657744" y="1449465"/>
                </a:cubicBezTo>
                <a:lnTo>
                  <a:pt x="1651837" y="1453448"/>
                </a:lnTo>
                <a:lnTo>
                  <a:pt x="1649630" y="1456324"/>
                </a:lnTo>
                <a:lnTo>
                  <a:pt x="1645523" y="1457705"/>
                </a:lnTo>
                <a:lnTo>
                  <a:pt x="1640458" y="1461119"/>
                </a:lnTo>
                <a:cubicBezTo>
                  <a:pt x="1633952" y="1463871"/>
                  <a:pt x="1626800" y="1465393"/>
                  <a:pt x="1619291" y="1465393"/>
                </a:cubicBezTo>
                <a:lnTo>
                  <a:pt x="54380" y="1465393"/>
                </a:lnTo>
                <a:cubicBezTo>
                  <a:pt x="31856" y="1465393"/>
                  <a:pt x="12529" y="1451698"/>
                  <a:pt x="4274" y="1432180"/>
                </a:cubicBezTo>
                <a:lnTo>
                  <a:pt x="2542" y="1423603"/>
                </a:lnTo>
                <a:lnTo>
                  <a:pt x="2312" y="1423304"/>
                </a:lnTo>
                <a:lnTo>
                  <a:pt x="2223" y="1422022"/>
                </a:lnTo>
                <a:lnTo>
                  <a:pt x="0" y="1411013"/>
                </a:lnTo>
                <a:lnTo>
                  <a:pt x="1082" y="1405656"/>
                </a:lnTo>
                <a:lnTo>
                  <a:pt x="862" y="1402507"/>
                </a:lnTo>
                <a:lnTo>
                  <a:pt x="3003" y="1396142"/>
                </a:lnTo>
                <a:lnTo>
                  <a:pt x="4274" y="1389846"/>
                </a:lnTo>
                <a:lnTo>
                  <a:pt x="5961" y="1387343"/>
                </a:lnTo>
                <a:lnTo>
                  <a:pt x="7745" y="1382039"/>
                </a:lnTo>
                <a:lnTo>
                  <a:pt x="790200" y="26787"/>
                </a:lnTo>
                <a:cubicBezTo>
                  <a:pt x="797709" y="13782"/>
                  <a:pt x="809777" y="5052"/>
                  <a:pt x="823220" y="1450"/>
                </a:cubicBezTo>
                <a:lnTo>
                  <a:pt x="830450" y="945"/>
                </a:lnTo>
                <a:close/>
              </a:path>
            </a:pathLst>
          </a:custGeom>
          <a:solidFill>
            <a:srgbClr val="ED2E6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BC5DECCB-153D-26B5-6750-830E67B5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9540000"/>
            <a:ext cx="5476457" cy="215444"/>
          </a:xfrm>
        </p:spPr>
        <p:txBody>
          <a:bodyPr/>
          <a:lstStyle/>
          <a:p>
            <a:r>
              <a:rPr lang="cs-CZ" dirty="0" smtClean="0"/>
              <a:t>Společenská odpovědnost na středních školách I  </a:t>
            </a:r>
            <a:r>
              <a:rPr lang="cs-CZ" dirty="0"/>
              <a:t>Pedagog</a:t>
            </a:r>
            <a:r>
              <a:rPr lang="en-US" dirty="0" err="1"/>
              <a:t>i</a:t>
            </a:r>
            <a:r>
              <a:rPr lang="cs-CZ" dirty="0" err="1"/>
              <a:t>cká</a:t>
            </a:r>
            <a:r>
              <a:rPr lang="cs-CZ" dirty="0"/>
              <a:t> </a:t>
            </a:r>
            <a:r>
              <a:rPr lang="cs-CZ" dirty="0" smtClean="0"/>
              <a:t>fakulta Univerzity Palackého v Olomouci,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6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9097D-F01D-471C-7EFA-B6706879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D95F-BD8A-488D-A7E7-CDD729FC74B7}" type="slidenum">
              <a:rPr lang="cs-CZ" smtClean="0"/>
              <a:t>4</a:t>
            </a:fld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75C1C-94F9-9049-3034-7548A584EB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999" y="3554581"/>
            <a:ext cx="2664000" cy="992579"/>
          </a:xfrm>
        </p:spPr>
        <p:txBody>
          <a:bodyPr/>
          <a:lstStyle/>
          <a:p>
            <a:r>
              <a:rPr lang="cs-CZ" sz="1200" b="1" dirty="0" err="1">
                <a:solidFill>
                  <a:srgbClr val="513F95"/>
                </a:solidFill>
              </a:rPr>
              <a:t>Praesent</a:t>
            </a:r>
            <a:r>
              <a:rPr lang="cs-CZ" sz="1200" b="1" dirty="0">
                <a:solidFill>
                  <a:srgbClr val="513F95"/>
                </a:solidFill>
              </a:rPr>
              <a:t> vitae </a:t>
            </a:r>
            <a:r>
              <a:rPr lang="cs-CZ" sz="1200" b="1" dirty="0" err="1">
                <a:solidFill>
                  <a:srgbClr val="513F95"/>
                </a:solidFill>
              </a:rPr>
              <a:t>arcu</a:t>
            </a:r>
            <a:r>
              <a:rPr lang="cs-CZ" sz="1200" b="1" dirty="0">
                <a:solidFill>
                  <a:srgbClr val="513F95"/>
                </a:solidFill>
              </a:rPr>
              <a:t> </a:t>
            </a:r>
            <a:r>
              <a:rPr lang="cs-CZ" sz="1200" b="1" dirty="0" err="1">
                <a:solidFill>
                  <a:srgbClr val="513F95"/>
                </a:solidFill>
              </a:rPr>
              <a:t>tempor</a:t>
            </a:r>
            <a:r>
              <a:rPr lang="cs-CZ" sz="1200" b="1" dirty="0">
                <a:solidFill>
                  <a:srgbClr val="513F95"/>
                </a:solidFill>
              </a:rPr>
              <a:t> </a:t>
            </a:r>
            <a:r>
              <a:rPr lang="cs-CZ" sz="1200" b="1" dirty="0" err="1">
                <a:solidFill>
                  <a:srgbClr val="513F95"/>
                </a:solidFill>
              </a:rPr>
              <a:t>neque</a:t>
            </a:r>
            <a:endParaRPr lang="en-US" sz="1200" b="1" dirty="0">
              <a:solidFill>
                <a:srgbClr val="513F95"/>
              </a:solidFill>
            </a:endParaRPr>
          </a:p>
          <a:p>
            <a:r>
              <a:rPr lang="cs-CZ" dirty="0"/>
              <a:t>Sed vel </a:t>
            </a:r>
            <a:r>
              <a:rPr lang="cs-CZ" dirty="0" err="1"/>
              <a:t>lectus</a:t>
            </a:r>
            <a:r>
              <a:rPr lang="cs-CZ" dirty="0"/>
              <a:t>. Donec </a:t>
            </a:r>
            <a:r>
              <a:rPr lang="cs-CZ" dirty="0" err="1"/>
              <a:t>odio</a:t>
            </a:r>
            <a:r>
              <a:rPr lang="cs-CZ" dirty="0"/>
              <a:t> tempus </a:t>
            </a:r>
            <a:r>
              <a:rPr lang="cs-CZ" dirty="0" err="1"/>
              <a:t>molestie</a:t>
            </a:r>
            <a:r>
              <a:rPr lang="cs-CZ" dirty="0"/>
              <a:t>,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iaculis</a:t>
            </a:r>
            <a:r>
              <a:rPr lang="cs-CZ" dirty="0"/>
              <a:t> </a:t>
            </a:r>
            <a:r>
              <a:rPr lang="cs-CZ" dirty="0" err="1"/>
              <a:t>quis</a:t>
            </a:r>
            <a:r>
              <a:rPr lang="cs-CZ" dirty="0"/>
              <a:t>, sem. In sem </a:t>
            </a:r>
            <a:r>
              <a:rPr lang="cs-CZ" dirty="0" err="1"/>
              <a:t>justo</a:t>
            </a:r>
            <a:r>
              <a:rPr lang="cs-CZ" dirty="0"/>
              <a:t>,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, </a:t>
            </a:r>
            <a:r>
              <a:rPr lang="cs-CZ" dirty="0" err="1"/>
              <a:t>pharetra</a:t>
            </a:r>
            <a:r>
              <a:rPr lang="cs-CZ" dirty="0"/>
              <a:t> vitae, </a:t>
            </a:r>
            <a:r>
              <a:rPr lang="cs-CZ" dirty="0" err="1"/>
              <a:t>orci</a:t>
            </a:r>
            <a:r>
              <a:rPr lang="cs-CZ" dirty="0"/>
              <a:t>.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EAD045E-8F60-8021-A2B2-FF7B143F443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76E3B-E715-8A5B-54BB-CF0DF5CE53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600" y="3554581"/>
            <a:ext cx="2664000" cy="1331134"/>
          </a:xfrm>
        </p:spPr>
        <p:txBody>
          <a:bodyPr/>
          <a:lstStyle/>
          <a:p>
            <a:r>
              <a:rPr lang="cs-CZ" sz="1200" b="1" dirty="0">
                <a:solidFill>
                  <a:srgbClr val="513F95"/>
                </a:solidFill>
              </a:rPr>
              <a:t>Sed vel </a:t>
            </a:r>
            <a:r>
              <a:rPr lang="cs-CZ" sz="1200" b="1" dirty="0" err="1">
                <a:solidFill>
                  <a:srgbClr val="513F95"/>
                </a:solidFill>
              </a:rPr>
              <a:t>lectus</a:t>
            </a:r>
            <a:endParaRPr lang="en-US" sz="1200" b="1" dirty="0">
              <a:solidFill>
                <a:srgbClr val="513F95"/>
              </a:solidFill>
            </a:endParaRPr>
          </a:p>
          <a:p>
            <a:r>
              <a:rPr lang="cs-CZ" dirty="0"/>
              <a:t>Donec </a:t>
            </a:r>
            <a:r>
              <a:rPr lang="cs-CZ" dirty="0" err="1"/>
              <a:t>odio</a:t>
            </a:r>
            <a:r>
              <a:rPr lang="cs-CZ" dirty="0"/>
              <a:t> tempus </a:t>
            </a:r>
            <a:r>
              <a:rPr lang="cs-CZ" dirty="0" err="1"/>
              <a:t>molestie</a:t>
            </a:r>
            <a:r>
              <a:rPr lang="cs-CZ" dirty="0"/>
              <a:t>,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iaculis</a:t>
            </a:r>
            <a:r>
              <a:rPr lang="cs-CZ" dirty="0"/>
              <a:t> </a:t>
            </a:r>
            <a:r>
              <a:rPr lang="cs-CZ" dirty="0" err="1"/>
              <a:t>quis</a:t>
            </a:r>
            <a:r>
              <a:rPr lang="cs-CZ" dirty="0"/>
              <a:t>, sem. In sem </a:t>
            </a:r>
            <a:r>
              <a:rPr lang="cs-CZ" dirty="0" err="1"/>
              <a:t>justo</a:t>
            </a:r>
            <a:r>
              <a:rPr lang="cs-CZ" dirty="0"/>
              <a:t>,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, </a:t>
            </a:r>
            <a:r>
              <a:rPr lang="cs-CZ" dirty="0" err="1"/>
              <a:t>pharetra</a:t>
            </a:r>
            <a:r>
              <a:rPr lang="cs-CZ" dirty="0"/>
              <a:t> vitae,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Aliquam</a:t>
            </a:r>
            <a:r>
              <a:rPr lang="cs-CZ" dirty="0"/>
              <a:t> id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sociis</a:t>
            </a:r>
            <a:r>
              <a:rPr lang="cs-CZ" dirty="0"/>
              <a:t> </a:t>
            </a:r>
            <a:r>
              <a:rPr lang="cs-CZ" dirty="0" err="1"/>
              <a:t>natoque</a:t>
            </a:r>
            <a:r>
              <a:rPr lang="cs-CZ" dirty="0"/>
              <a:t> </a:t>
            </a:r>
            <a:r>
              <a:rPr lang="cs-CZ" dirty="0" err="1"/>
              <a:t>penatibus</a:t>
            </a:r>
            <a:r>
              <a:rPr lang="cs-CZ" dirty="0"/>
              <a:t> et </a:t>
            </a:r>
            <a:r>
              <a:rPr lang="cs-CZ" dirty="0" err="1"/>
              <a:t>magnis</a:t>
            </a:r>
            <a:r>
              <a:rPr lang="cs-CZ" dirty="0"/>
              <a:t> dis </a:t>
            </a:r>
            <a:r>
              <a:rPr lang="cs-CZ" dirty="0" err="1"/>
              <a:t>parturient</a:t>
            </a:r>
            <a:r>
              <a:rPr lang="cs-CZ" dirty="0"/>
              <a:t> </a:t>
            </a:r>
            <a:r>
              <a:rPr lang="cs-CZ" dirty="0" err="1"/>
              <a:t>montes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FDFC6D4-5424-5B88-115B-14AD53963C6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8" b="15148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4FCDE2-7CEE-EA7A-1A01-FDCFCEE9EA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000" y="8174346"/>
            <a:ext cx="5727600" cy="823302"/>
          </a:xfrm>
        </p:spPr>
        <p:txBody>
          <a:bodyPr/>
          <a:lstStyle/>
          <a:p>
            <a:r>
              <a:rPr lang="cs-CZ" sz="1200" b="1" dirty="0" err="1">
                <a:solidFill>
                  <a:srgbClr val="513F95"/>
                </a:solidFill>
              </a:rPr>
              <a:t>Praesent</a:t>
            </a:r>
            <a:r>
              <a:rPr lang="cs-CZ" sz="1200" b="1" dirty="0">
                <a:solidFill>
                  <a:srgbClr val="513F95"/>
                </a:solidFill>
              </a:rPr>
              <a:t> vitae </a:t>
            </a:r>
            <a:r>
              <a:rPr lang="cs-CZ" sz="1200" b="1" dirty="0" err="1">
                <a:solidFill>
                  <a:srgbClr val="513F95"/>
                </a:solidFill>
              </a:rPr>
              <a:t>arcu</a:t>
            </a:r>
            <a:r>
              <a:rPr lang="cs-CZ" sz="1200" b="1" dirty="0">
                <a:solidFill>
                  <a:srgbClr val="513F95"/>
                </a:solidFill>
              </a:rPr>
              <a:t> </a:t>
            </a:r>
            <a:r>
              <a:rPr lang="cs-CZ" sz="1200" b="1" dirty="0" err="1">
                <a:solidFill>
                  <a:srgbClr val="513F95"/>
                </a:solidFill>
              </a:rPr>
              <a:t>tempor</a:t>
            </a:r>
            <a:r>
              <a:rPr lang="cs-CZ" sz="1200" b="1" dirty="0">
                <a:solidFill>
                  <a:srgbClr val="513F95"/>
                </a:solidFill>
              </a:rPr>
              <a:t> </a:t>
            </a:r>
            <a:r>
              <a:rPr lang="cs-CZ" sz="1200" b="1" dirty="0" err="1">
                <a:solidFill>
                  <a:srgbClr val="513F95"/>
                </a:solidFill>
              </a:rPr>
              <a:t>neque</a:t>
            </a:r>
            <a:endParaRPr lang="en-US" sz="1200" b="1" dirty="0">
              <a:solidFill>
                <a:srgbClr val="513F95"/>
              </a:solidFill>
            </a:endParaRPr>
          </a:p>
          <a:p>
            <a:r>
              <a:rPr lang="cs-CZ" dirty="0"/>
              <a:t>Sed vel </a:t>
            </a:r>
            <a:r>
              <a:rPr lang="cs-CZ" dirty="0" err="1"/>
              <a:t>lectus</a:t>
            </a:r>
            <a:r>
              <a:rPr lang="cs-CZ" dirty="0"/>
              <a:t>. Donec </a:t>
            </a:r>
            <a:r>
              <a:rPr lang="cs-CZ" dirty="0" err="1"/>
              <a:t>odio</a:t>
            </a:r>
            <a:r>
              <a:rPr lang="cs-CZ" dirty="0"/>
              <a:t> tempus </a:t>
            </a:r>
            <a:r>
              <a:rPr lang="cs-CZ" dirty="0" err="1"/>
              <a:t>molestie</a:t>
            </a:r>
            <a:r>
              <a:rPr lang="cs-CZ" dirty="0"/>
              <a:t>,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iaculis</a:t>
            </a:r>
            <a:r>
              <a:rPr lang="cs-CZ" dirty="0"/>
              <a:t> </a:t>
            </a:r>
            <a:r>
              <a:rPr lang="cs-CZ" dirty="0" err="1"/>
              <a:t>quis</a:t>
            </a:r>
            <a:r>
              <a:rPr lang="cs-CZ" dirty="0"/>
              <a:t>, sem. In sem </a:t>
            </a:r>
            <a:r>
              <a:rPr lang="cs-CZ" dirty="0" err="1"/>
              <a:t>justo</a:t>
            </a:r>
            <a:r>
              <a:rPr lang="cs-CZ" dirty="0"/>
              <a:t>,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, </a:t>
            </a:r>
            <a:r>
              <a:rPr lang="cs-CZ" dirty="0" err="1"/>
              <a:t>pharetra</a:t>
            </a:r>
            <a:r>
              <a:rPr lang="cs-CZ" dirty="0"/>
              <a:t> vitae,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Aliquam</a:t>
            </a:r>
            <a:r>
              <a:rPr lang="cs-CZ" dirty="0"/>
              <a:t> id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sociis</a:t>
            </a:r>
            <a:r>
              <a:rPr lang="cs-CZ" dirty="0"/>
              <a:t> </a:t>
            </a:r>
            <a:r>
              <a:rPr lang="cs-CZ" dirty="0" err="1"/>
              <a:t>natoque</a:t>
            </a:r>
            <a:r>
              <a:rPr lang="cs-CZ" dirty="0"/>
              <a:t> </a:t>
            </a:r>
            <a:r>
              <a:rPr lang="cs-CZ" dirty="0" err="1"/>
              <a:t>penatibus</a:t>
            </a:r>
            <a:r>
              <a:rPr lang="cs-CZ" dirty="0"/>
              <a:t> et </a:t>
            </a:r>
            <a:r>
              <a:rPr lang="cs-CZ" dirty="0" err="1"/>
              <a:t>magnis</a:t>
            </a:r>
            <a:r>
              <a:rPr lang="cs-CZ" dirty="0"/>
              <a:t> dis </a:t>
            </a:r>
            <a:r>
              <a:rPr lang="cs-CZ" dirty="0" err="1"/>
              <a:t>parturient</a:t>
            </a:r>
            <a:r>
              <a:rPr lang="cs-CZ" dirty="0"/>
              <a:t> </a:t>
            </a:r>
            <a:r>
              <a:rPr lang="cs-CZ" dirty="0" err="1"/>
              <a:t>montes</a:t>
            </a:r>
            <a:r>
              <a:rPr lang="cs-CZ" dirty="0"/>
              <a:t>, </a:t>
            </a:r>
            <a:r>
              <a:rPr lang="cs-CZ" dirty="0" err="1"/>
              <a:t>nascetur</a:t>
            </a:r>
            <a:endParaRPr lang="cs-CZ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D54BF8C-DBCF-EF9F-C398-8A6F905F86E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ADAC741-C37C-C3C0-F3E3-E65BE4DF9CDD}"/>
              </a:ext>
            </a:extLst>
          </p:cNvPr>
          <p:cNvSpPr>
            <a:spLocks noChangeAspect="1"/>
          </p:cNvSpPr>
          <p:nvPr/>
        </p:nvSpPr>
        <p:spPr>
          <a:xfrm flipH="1">
            <a:off x="0" y="5994392"/>
            <a:ext cx="1561792" cy="1476000"/>
          </a:xfrm>
          <a:custGeom>
            <a:avLst/>
            <a:gdLst>
              <a:gd name="connsiteX0" fmla="*/ 1561792 w 1561792"/>
              <a:gd name="connsiteY0" fmla="*/ 0 h 1476000"/>
              <a:gd name="connsiteX1" fmla="*/ 719571 w 1561792"/>
              <a:gd name="connsiteY1" fmla="*/ 0 h 1476000"/>
              <a:gd name="connsiteX2" fmla="*/ 0 w 1561792"/>
              <a:gd name="connsiteY2" fmla="*/ 738000 h 1476000"/>
              <a:gd name="connsiteX3" fmla="*/ 719571 w 1561792"/>
              <a:gd name="connsiteY3" fmla="*/ 1476000 h 1476000"/>
              <a:gd name="connsiteX4" fmla="*/ 1561792 w 1561792"/>
              <a:gd name="connsiteY4" fmla="*/ 147600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792" h="1476000">
                <a:moveTo>
                  <a:pt x="1561792" y="0"/>
                </a:moveTo>
                <a:lnTo>
                  <a:pt x="719571" y="0"/>
                </a:lnTo>
                <a:cubicBezTo>
                  <a:pt x="322203" y="0"/>
                  <a:pt x="0" y="330391"/>
                  <a:pt x="0" y="738000"/>
                </a:cubicBezTo>
                <a:cubicBezTo>
                  <a:pt x="0" y="1145608"/>
                  <a:pt x="322203" y="1476000"/>
                  <a:pt x="719571" y="1476000"/>
                </a:cubicBezTo>
                <a:lnTo>
                  <a:pt x="1561792" y="1476000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0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94138B-C5CA-3EA7-85FD-20FAE01D3B7B}"/>
              </a:ext>
            </a:extLst>
          </p:cNvPr>
          <p:cNvGrpSpPr/>
          <p:nvPr/>
        </p:nvGrpSpPr>
        <p:grpSpPr>
          <a:xfrm>
            <a:off x="2662469" y="0"/>
            <a:ext cx="1548000" cy="2746500"/>
            <a:chOff x="2662469" y="0"/>
            <a:chExt cx="1548000" cy="27465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FDE67A-049B-247B-C6F5-562E4CD1981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662469" y="0"/>
              <a:ext cx="1548000" cy="1291372"/>
            </a:xfrm>
            <a:custGeom>
              <a:avLst/>
              <a:gdLst>
                <a:gd name="connsiteX0" fmla="*/ 0 w 1663611"/>
                <a:gd name="connsiteY0" fmla="*/ 1387817 h 1387817"/>
                <a:gd name="connsiteX1" fmla="*/ 61 w 1663611"/>
                <a:gd name="connsiteY1" fmla="*/ 1387635 h 1387817"/>
                <a:gd name="connsiteX2" fmla="*/ 841 w 1663611"/>
                <a:gd name="connsiteY2" fmla="*/ 1383770 h 1387817"/>
                <a:gd name="connsiteX3" fmla="*/ 1877 w 1663611"/>
                <a:gd name="connsiteY3" fmla="*/ 1382233 h 1387817"/>
                <a:gd name="connsiteX4" fmla="*/ 4499 w 1663611"/>
                <a:gd name="connsiteY4" fmla="*/ 1374436 h 1387817"/>
                <a:gd name="connsiteX5" fmla="*/ 781099 w 1663611"/>
                <a:gd name="connsiteY5" fmla="*/ 29325 h 1387817"/>
                <a:gd name="connsiteX6" fmla="*/ 796737 w 1663611"/>
                <a:gd name="connsiteY6" fmla="*/ 11596 h 1387817"/>
                <a:gd name="connsiteX7" fmla="*/ 803250 w 1663611"/>
                <a:gd name="connsiteY7" fmla="*/ 8418 h 1387817"/>
                <a:gd name="connsiteX8" fmla="*/ 803927 w 1663611"/>
                <a:gd name="connsiteY8" fmla="*/ 7535 h 1387817"/>
                <a:gd name="connsiteX9" fmla="*/ 807567 w 1663611"/>
                <a:gd name="connsiteY9" fmla="*/ 6312 h 1387817"/>
                <a:gd name="connsiteX10" fmla="*/ 817247 w 1663611"/>
                <a:gd name="connsiteY10" fmla="*/ 1587 h 1387817"/>
                <a:gd name="connsiteX11" fmla="*/ 822757 w 1663611"/>
                <a:gd name="connsiteY11" fmla="*/ 1204 h 1387817"/>
                <a:gd name="connsiteX12" fmla="*/ 826335 w 1663611"/>
                <a:gd name="connsiteY12" fmla="*/ 1 h 1387817"/>
                <a:gd name="connsiteX13" fmla="*/ 833175 w 1663611"/>
                <a:gd name="connsiteY13" fmla="*/ 477 h 1387817"/>
                <a:gd name="connsiteX14" fmla="*/ 840014 w 1663611"/>
                <a:gd name="connsiteY14" fmla="*/ 0 h 1387817"/>
                <a:gd name="connsiteX15" fmla="*/ 843592 w 1663611"/>
                <a:gd name="connsiteY15" fmla="*/ 1204 h 1387817"/>
                <a:gd name="connsiteX16" fmla="*/ 849102 w 1663611"/>
                <a:gd name="connsiteY16" fmla="*/ 1587 h 1387817"/>
                <a:gd name="connsiteX17" fmla="*/ 858782 w 1663611"/>
                <a:gd name="connsiteY17" fmla="*/ 6312 h 1387817"/>
                <a:gd name="connsiteX18" fmla="*/ 862421 w 1663611"/>
                <a:gd name="connsiteY18" fmla="*/ 7535 h 1387817"/>
                <a:gd name="connsiteX19" fmla="*/ 863098 w 1663611"/>
                <a:gd name="connsiteY19" fmla="*/ 8418 h 1387817"/>
                <a:gd name="connsiteX20" fmla="*/ 869612 w 1663611"/>
                <a:gd name="connsiteY20" fmla="*/ 11597 h 1387817"/>
                <a:gd name="connsiteX21" fmla="*/ 885250 w 1663611"/>
                <a:gd name="connsiteY21" fmla="*/ 29325 h 1387817"/>
                <a:gd name="connsiteX22" fmla="*/ 1661849 w 1663611"/>
                <a:gd name="connsiteY22" fmla="*/ 1374435 h 1387817"/>
                <a:gd name="connsiteX23" fmla="*/ 1663611 w 1663611"/>
                <a:gd name="connsiteY23" fmla="*/ 1387817 h 138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63611" h="1387817">
                  <a:moveTo>
                    <a:pt x="0" y="1387817"/>
                  </a:moveTo>
                  <a:lnTo>
                    <a:pt x="61" y="1387635"/>
                  </a:lnTo>
                  <a:lnTo>
                    <a:pt x="841" y="1383770"/>
                  </a:lnTo>
                  <a:lnTo>
                    <a:pt x="1877" y="1382233"/>
                  </a:lnTo>
                  <a:lnTo>
                    <a:pt x="4499" y="1374436"/>
                  </a:lnTo>
                  <a:lnTo>
                    <a:pt x="781099" y="29325"/>
                  </a:lnTo>
                  <a:cubicBezTo>
                    <a:pt x="785209" y="22207"/>
                    <a:pt x="790567" y="16259"/>
                    <a:pt x="796737" y="11596"/>
                  </a:cubicBezTo>
                  <a:lnTo>
                    <a:pt x="803250" y="8418"/>
                  </a:lnTo>
                  <a:lnTo>
                    <a:pt x="803927" y="7535"/>
                  </a:lnTo>
                  <a:lnTo>
                    <a:pt x="807567" y="6312"/>
                  </a:lnTo>
                  <a:lnTo>
                    <a:pt x="817247" y="1587"/>
                  </a:lnTo>
                  <a:lnTo>
                    <a:pt x="822757" y="1204"/>
                  </a:lnTo>
                  <a:lnTo>
                    <a:pt x="826335" y="1"/>
                  </a:lnTo>
                  <a:lnTo>
                    <a:pt x="833175" y="477"/>
                  </a:lnTo>
                  <a:lnTo>
                    <a:pt x="840014" y="0"/>
                  </a:lnTo>
                  <a:lnTo>
                    <a:pt x="843592" y="1204"/>
                  </a:lnTo>
                  <a:lnTo>
                    <a:pt x="849102" y="1587"/>
                  </a:lnTo>
                  <a:lnTo>
                    <a:pt x="858782" y="6312"/>
                  </a:lnTo>
                  <a:lnTo>
                    <a:pt x="862421" y="7535"/>
                  </a:lnTo>
                  <a:lnTo>
                    <a:pt x="863098" y="8418"/>
                  </a:lnTo>
                  <a:lnTo>
                    <a:pt x="869612" y="11597"/>
                  </a:lnTo>
                  <a:cubicBezTo>
                    <a:pt x="875783" y="16259"/>
                    <a:pt x="881141" y="22206"/>
                    <a:pt x="885250" y="29325"/>
                  </a:cubicBezTo>
                  <a:lnTo>
                    <a:pt x="1661849" y="1374435"/>
                  </a:lnTo>
                  <a:lnTo>
                    <a:pt x="1663611" y="1387817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40AADD-9FED-A964-05C7-281FA68E3333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2680469" y="1425152"/>
              <a:ext cx="1512000" cy="1321348"/>
            </a:xfrm>
            <a:custGeom>
              <a:avLst/>
              <a:gdLst>
                <a:gd name="connsiteX0" fmla="*/ 834475 w 1676829"/>
                <a:gd name="connsiteY0" fmla="*/ 558829 h 1465393"/>
                <a:gd name="connsiteX1" fmla="*/ 482341 w 1676829"/>
                <a:gd name="connsiteY1" fmla="*/ 1159640 h 1465393"/>
                <a:gd name="connsiteX2" fmla="*/ 1186609 w 1676829"/>
                <a:gd name="connsiteY2" fmla="*/ 1159640 h 1465393"/>
                <a:gd name="connsiteX3" fmla="*/ 833263 w 1676829"/>
                <a:gd name="connsiteY3" fmla="*/ 0 h 1465393"/>
                <a:gd name="connsiteX4" fmla="*/ 838640 w 1676829"/>
                <a:gd name="connsiteY4" fmla="*/ 374 h 1465393"/>
                <a:gd name="connsiteX5" fmla="*/ 844017 w 1676829"/>
                <a:gd name="connsiteY5" fmla="*/ 0 h 1465393"/>
                <a:gd name="connsiteX6" fmla="*/ 846830 w 1676829"/>
                <a:gd name="connsiteY6" fmla="*/ 945 h 1465393"/>
                <a:gd name="connsiteX7" fmla="*/ 854059 w 1676829"/>
                <a:gd name="connsiteY7" fmla="*/ 1450 h 1465393"/>
                <a:gd name="connsiteX8" fmla="*/ 887079 w 1676829"/>
                <a:gd name="connsiteY8" fmla="*/ 26787 h 1465393"/>
                <a:gd name="connsiteX9" fmla="*/ 1669535 w 1676829"/>
                <a:gd name="connsiteY9" fmla="*/ 1382039 h 1465393"/>
                <a:gd name="connsiteX10" fmla="*/ 1674967 w 1676829"/>
                <a:gd name="connsiteY10" fmla="*/ 1423304 h 1465393"/>
                <a:gd name="connsiteX11" fmla="*/ 1669841 w 1676829"/>
                <a:gd name="connsiteY11" fmla="*/ 1429984 h 1465393"/>
                <a:gd name="connsiteX12" fmla="*/ 1669398 w 1676829"/>
                <a:gd name="connsiteY12" fmla="*/ 1432180 h 1465393"/>
                <a:gd name="connsiteX13" fmla="*/ 1657744 w 1676829"/>
                <a:gd name="connsiteY13" fmla="*/ 1449465 h 1465393"/>
                <a:gd name="connsiteX14" fmla="*/ 1651837 w 1676829"/>
                <a:gd name="connsiteY14" fmla="*/ 1453448 h 1465393"/>
                <a:gd name="connsiteX15" fmla="*/ 1649630 w 1676829"/>
                <a:gd name="connsiteY15" fmla="*/ 1456324 h 1465393"/>
                <a:gd name="connsiteX16" fmla="*/ 1645523 w 1676829"/>
                <a:gd name="connsiteY16" fmla="*/ 1457705 h 1465393"/>
                <a:gd name="connsiteX17" fmla="*/ 1640458 w 1676829"/>
                <a:gd name="connsiteY17" fmla="*/ 1461119 h 1465393"/>
                <a:gd name="connsiteX18" fmla="*/ 1619291 w 1676829"/>
                <a:gd name="connsiteY18" fmla="*/ 1465393 h 1465393"/>
                <a:gd name="connsiteX19" fmla="*/ 54380 w 1676829"/>
                <a:gd name="connsiteY19" fmla="*/ 1465393 h 1465393"/>
                <a:gd name="connsiteX20" fmla="*/ 4274 w 1676829"/>
                <a:gd name="connsiteY20" fmla="*/ 1432180 h 1465393"/>
                <a:gd name="connsiteX21" fmla="*/ 2542 w 1676829"/>
                <a:gd name="connsiteY21" fmla="*/ 1423603 h 1465393"/>
                <a:gd name="connsiteX22" fmla="*/ 2312 w 1676829"/>
                <a:gd name="connsiteY22" fmla="*/ 1423304 h 1465393"/>
                <a:gd name="connsiteX23" fmla="*/ 2223 w 1676829"/>
                <a:gd name="connsiteY23" fmla="*/ 1422022 h 1465393"/>
                <a:gd name="connsiteX24" fmla="*/ 0 w 1676829"/>
                <a:gd name="connsiteY24" fmla="*/ 1411013 h 1465393"/>
                <a:gd name="connsiteX25" fmla="*/ 1082 w 1676829"/>
                <a:gd name="connsiteY25" fmla="*/ 1405656 h 1465393"/>
                <a:gd name="connsiteX26" fmla="*/ 862 w 1676829"/>
                <a:gd name="connsiteY26" fmla="*/ 1402507 h 1465393"/>
                <a:gd name="connsiteX27" fmla="*/ 3003 w 1676829"/>
                <a:gd name="connsiteY27" fmla="*/ 1396142 h 1465393"/>
                <a:gd name="connsiteX28" fmla="*/ 4274 w 1676829"/>
                <a:gd name="connsiteY28" fmla="*/ 1389846 h 1465393"/>
                <a:gd name="connsiteX29" fmla="*/ 5961 w 1676829"/>
                <a:gd name="connsiteY29" fmla="*/ 1387343 h 1465393"/>
                <a:gd name="connsiteX30" fmla="*/ 7745 w 1676829"/>
                <a:gd name="connsiteY30" fmla="*/ 1382039 h 1465393"/>
                <a:gd name="connsiteX31" fmla="*/ 790200 w 1676829"/>
                <a:gd name="connsiteY31" fmla="*/ 26787 h 1465393"/>
                <a:gd name="connsiteX32" fmla="*/ 823220 w 1676829"/>
                <a:gd name="connsiteY32" fmla="*/ 1450 h 1465393"/>
                <a:gd name="connsiteX33" fmla="*/ 830450 w 1676829"/>
                <a:gd name="connsiteY33" fmla="*/ 945 h 146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6829" h="1465393">
                  <a:moveTo>
                    <a:pt x="834475" y="558829"/>
                  </a:moveTo>
                  <a:lnTo>
                    <a:pt x="482341" y="1159640"/>
                  </a:lnTo>
                  <a:lnTo>
                    <a:pt x="1186609" y="1159640"/>
                  </a:lnTo>
                  <a:close/>
                  <a:moveTo>
                    <a:pt x="833263" y="0"/>
                  </a:moveTo>
                  <a:lnTo>
                    <a:pt x="838640" y="374"/>
                  </a:lnTo>
                  <a:lnTo>
                    <a:pt x="844017" y="0"/>
                  </a:lnTo>
                  <a:lnTo>
                    <a:pt x="846830" y="945"/>
                  </a:lnTo>
                  <a:lnTo>
                    <a:pt x="854059" y="1450"/>
                  </a:lnTo>
                  <a:cubicBezTo>
                    <a:pt x="867502" y="5052"/>
                    <a:pt x="879571" y="13782"/>
                    <a:pt x="887079" y="26787"/>
                  </a:cubicBezTo>
                  <a:lnTo>
                    <a:pt x="1669535" y="1382039"/>
                  </a:lnTo>
                  <a:cubicBezTo>
                    <a:pt x="1677043" y="1395044"/>
                    <a:pt x="1678569" y="1409861"/>
                    <a:pt x="1674967" y="1423304"/>
                  </a:cubicBezTo>
                  <a:lnTo>
                    <a:pt x="1669841" y="1429984"/>
                  </a:lnTo>
                  <a:lnTo>
                    <a:pt x="1669398" y="1432180"/>
                  </a:lnTo>
                  <a:cubicBezTo>
                    <a:pt x="1666646" y="1438686"/>
                    <a:pt x="1662664" y="1444545"/>
                    <a:pt x="1657744" y="1449465"/>
                  </a:cubicBezTo>
                  <a:lnTo>
                    <a:pt x="1651837" y="1453448"/>
                  </a:lnTo>
                  <a:lnTo>
                    <a:pt x="1649630" y="1456324"/>
                  </a:lnTo>
                  <a:lnTo>
                    <a:pt x="1645523" y="1457705"/>
                  </a:lnTo>
                  <a:lnTo>
                    <a:pt x="1640458" y="1461119"/>
                  </a:lnTo>
                  <a:cubicBezTo>
                    <a:pt x="1633952" y="1463871"/>
                    <a:pt x="1626800" y="1465393"/>
                    <a:pt x="1619291" y="1465393"/>
                  </a:cubicBezTo>
                  <a:lnTo>
                    <a:pt x="54380" y="1465393"/>
                  </a:lnTo>
                  <a:cubicBezTo>
                    <a:pt x="31856" y="1465393"/>
                    <a:pt x="12529" y="1451698"/>
                    <a:pt x="4274" y="1432180"/>
                  </a:cubicBezTo>
                  <a:lnTo>
                    <a:pt x="2542" y="1423603"/>
                  </a:lnTo>
                  <a:lnTo>
                    <a:pt x="2312" y="1423304"/>
                  </a:lnTo>
                  <a:lnTo>
                    <a:pt x="2223" y="1422022"/>
                  </a:lnTo>
                  <a:lnTo>
                    <a:pt x="0" y="1411013"/>
                  </a:lnTo>
                  <a:lnTo>
                    <a:pt x="1082" y="1405656"/>
                  </a:lnTo>
                  <a:lnTo>
                    <a:pt x="862" y="1402507"/>
                  </a:lnTo>
                  <a:lnTo>
                    <a:pt x="3003" y="1396142"/>
                  </a:lnTo>
                  <a:lnTo>
                    <a:pt x="4274" y="1389846"/>
                  </a:lnTo>
                  <a:lnTo>
                    <a:pt x="5961" y="1387343"/>
                  </a:lnTo>
                  <a:lnTo>
                    <a:pt x="7745" y="1382039"/>
                  </a:lnTo>
                  <a:lnTo>
                    <a:pt x="790200" y="26787"/>
                  </a:lnTo>
                  <a:cubicBezTo>
                    <a:pt x="797709" y="13782"/>
                    <a:pt x="809777" y="5052"/>
                    <a:pt x="823220" y="1450"/>
                  </a:cubicBezTo>
                  <a:lnTo>
                    <a:pt x="830450" y="945"/>
                  </a:lnTo>
                  <a:close/>
                </a:path>
              </a:pathLst>
            </a:custGeom>
            <a:solidFill>
              <a:srgbClr val="513F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</p:grp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C5DECCB-153D-26B5-6750-830E67B5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9540000"/>
            <a:ext cx="5476457" cy="215444"/>
          </a:xfrm>
        </p:spPr>
        <p:txBody>
          <a:bodyPr/>
          <a:lstStyle/>
          <a:p>
            <a:r>
              <a:rPr lang="cs-CZ" dirty="0" smtClean="0"/>
              <a:t>Společenská odpovědnost na středních školách I  </a:t>
            </a:r>
            <a:r>
              <a:rPr lang="cs-CZ" dirty="0"/>
              <a:t>Pedagog</a:t>
            </a:r>
            <a:r>
              <a:rPr lang="en-US" dirty="0" err="1"/>
              <a:t>i</a:t>
            </a:r>
            <a:r>
              <a:rPr lang="cs-CZ" dirty="0" err="1"/>
              <a:t>cká</a:t>
            </a:r>
            <a:r>
              <a:rPr lang="cs-CZ" dirty="0"/>
              <a:t> </a:t>
            </a:r>
            <a:r>
              <a:rPr lang="cs-CZ" dirty="0" smtClean="0"/>
              <a:t>fakulta Univerzity Palackého v Olomouci,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35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550B89-93AB-0910-47EE-F6F7F699E9D1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CD57A9-BDB3-0348-5326-0A2520F3C308}"/>
              </a:ext>
            </a:extLst>
          </p:cNvPr>
          <p:cNvGrpSpPr/>
          <p:nvPr/>
        </p:nvGrpSpPr>
        <p:grpSpPr>
          <a:xfrm rot="5400000" flipH="1">
            <a:off x="-849739" y="7016387"/>
            <a:ext cx="4267229" cy="1512000"/>
            <a:chOff x="0" y="3967931"/>
            <a:chExt cx="4267229" cy="1512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E19565-522F-D5A8-333E-9F8A74EAD5B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125330" y="4093261"/>
              <a:ext cx="1512000" cy="1261340"/>
            </a:xfrm>
            <a:custGeom>
              <a:avLst/>
              <a:gdLst>
                <a:gd name="connsiteX0" fmla="*/ 0 w 1663611"/>
                <a:gd name="connsiteY0" fmla="*/ 1387817 h 1387817"/>
                <a:gd name="connsiteX1" fmla="*/ 61 w 1663611"/>
                <a:gd name="connsiteY1" fmla="*/ 1387635 h 1387817"/>
                <a:gd name="connsiteX2" fmla="*/ 841 w 1663611"/>
                <a:gd name="connsiteY2" fmla="*/ 1383770 h 1387817"/>
                <a:gd name="connsiteX3" fmla="*/ 1877 w 1663611"/>
                <a:gd name="connsiteY3" fmla="*/ 1382233 h 1387817"/>
                <a:gd name="connsiteX4" fmla="*/ 4499 w 1663611"/>
                <a:gd name="connsiteY4" fmla="*/ 1374436 h 1387817"/>
                <a:gd name="connsiteX5" fmla="*/ 781099 w 1663611"/>
                <a:gd name="connsiteY5" fmla="*/ 29325 h 1387817"/>
                <a:gd name="connsiteX6" fmla="*/ 796737 w 1663611"/>
                <a:gd name="connsiteY6" fmla="*/ 11596 h 1387817"/>
                <a:gd name="connsiteX7" fmla="*/ 803250 w 1663611"/>
                <a:gd name="connsiteY7" fmla="*/ 8418 h 1387817"/>
                <a:gd name="connsiteX8" fmla="*/ 803927 w 1663611"/>
                <a:gd name="connsiteY8" fmla="*/ 7535 h 1387817"/>
                <a:gd name="connsiteX9" fmla="*/ 807567 w 1663611"/>
                <a:gd name="connsiteY9" fmla="*/ 6312 h 1387817"/>
                <a:gd name="connsiteX10" fmla="*/ 817247 w 1663611"/>
                <a:gd name="connsiteY10" fmla="*/ 1587 h 1387817"/>
                <a:gd name="connsiteX11" fmla="*/ 822757 w 1663611"/>
                <a:gd name="connsiteY11" fmla="*/ 1204 h 1387817"/>
                <a:gd name="connsiteX12" fmla="*/ 826335 w 1663611"/>
                <a:gd name="connsiteY12" fmla="*/ 1 h 1387817"/>
                <a:gd name="connsiteX13" fmla="*/ 833175 w 1663611"/>
                <a:gd name="connsiteY13" fmla="*/ 477 h 1387817"/>
                <a:gd name="connsiteX14" fmla="*/ 840014 w 1663611"/>
                <a:gd name="connsiteY14" fmla="*/ 0 h 1387817"/>
                <a:gd name="connsiteX15" fmla="*/ 843592 w 1663611"/>
                <a:gd name="connsiteY15" fmla="*/ 1204 h 1387817"/>
                <a:gd name="connsiteX16" fmla="*/ 849102 w 1663611"/>
                <a:gd name="connsiteY16" fmla="*/ 1587 h 1387817"/>
                <a:gd name="connsiteX17" fmla="*/ 858782 w 1663611"/>
                <a:gd name="connsiteY17" fmla="*/ 6312 h 1387817"/>
                <a:gd name="connsiteX18" fmla="*/ 862421 w 1663611"/>
                <a:gd name="connsiteY18" fmla="*/ 7535 h 1387817"/>
                <a:gd name="connsiteX19" fmla="*/ 863098 w 1663611"/>
                <a:gd name="connsiteY19" fmla="*/ 8418 h 1387817"/>
                <a:gd name="connsiteX20" fmla="*/ 869612 w 1663611"/>
                <a:gd name="connsiteY20" fmla="*/ 11597 h 1387817"/>
                <a:gd name="connsiteX21" fmla="*/ 885250 w 1663611"/>
                <a:gd name="connsiteY21" fmla="*/ 29325 h 1387817"/>
                <a:gd name="connsiteX22" fmla="*/ 1661849 w 1663611"/>
                <a:gd name="connsiteY22" fmla="*/ 1374435 h 1387817"/>
                <a:gd name="connsiteX23" fmla="*/ 1663611 w 1663611"/>
                <a:gd name="connsiteY23" fmla="*/ 1387817 h 138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63611" h="1387817">
                  <a:moveTo>
                    <a:pt x="0" y="1387817"/>
                  </a:moveTo>
                  <a:lnTo>
                    <a:pt x="61" y="1387635"/>
                  </a:lnTo>
                  <a:lnTo>
                    <a:pt x="841" y="1383770"/>
                  </a:lnTo>
                  <a:lnTo>
                    <a:pt x="1877" y="1382233"/>
                  </a:lnTo>
                  <a:lnTo>
                    <a:pt x="4499" y="1374436"/>
                  </a:lnTo>
                  <a:lnTo>
                    <a:pt x="781099" y="29325"/>
                  </a:lnTo>
                  <a:cubicBezTo>
                    <a:pt x="785209" y="22207"/>
                    <a:pt x="790567" y="16259"/>
                    <a:pt x="796737" y="11596"/>
                  </a:cubicBezTo>
                  <a:lnTo>
                    <a:pt x="803250" y="8418"/>
                  </a:lnTo>
                  <a:lnTo>
                    <a:pt x="803927" y="7535"/>
                  </a:lnTo>
                  <a:lnTo>
                    <a:pt x="807567" y="6312"/>
                  </a:lnTo>
                  <a:lnTo>
                    <a:pt x="817247" y="1587"/>
                  </a:lnTo>
                  <a:lnTo>
                    <a:pt x="822757" y="1204"/>
                  </a:lnTo>
                  <a:lnTo>
                    <a:pt x="826335" y="1"/>
                  </a:lnTo>
                  <a:lnTo>
                    <a:pt x="833175" y="477"/>
                  </a:lnTo>
                  <a:lnTo>
                    <a:pt x="840014" y="0"/>
                  </a:lnTo>
                  <a:lnTo>
                    <a:pt x="843592" y="1204"/>
                  </a:lnTo>
                  <a:lnTo>
                    <a:pt x="849102" y="1587"/>
                  </a:lnTo>
                  <a:lnTo>
                    <a:pt x="858782" y="6312"/>
                  </a:lnTo>
                  <a:lnTo>
                    <a:pt x="862421" y="7535"/>
                  </a:lnTo>
                  <a:lnTo>
                    <a:pt x="863098" y="8418"/>
                  </a:lnTo>
                  <a:lnTo>
                    <a:pt x="869612" y="11597"/>
                  </a:lnTo>
                  <a:cubicBezTo>
                    <a:pt x="875783" y="16259"/>
                    <a:pt x="881141" y="22206"/>
                    <a:pt x="885250" y="29325"/>
                  </a:cubicBezTo>
                  <a:lnTo>
                    <a:pt x="1661849" y="1374435"/>
                  </a:lnTo>
                  <a:lnTo>
                    <a:pt x="1663611" y="1387817"/>
                  </a:ln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CD589D-22AB-56C4-DA90-E6682164C58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66599" y="4061522"/>
              <a:ext cx="1512000" cy="1324818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7DABAD3-B9A9-4626-2FB7-240A37A03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445" y="3986039"/>
              <a:ext cx="1475784" cy="1475784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708B6F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  <p:sp>
        <p:nvSpPr>
          <p:cNvPr id="5" name="Freeform 90">
            <a:extLst>
              <a:ext uri="{FF2B5EF4-FFF2-40B4-BE49-F238E27FC236}">
                <a16:creationId xmlns:a16="http://schemas.microsoft.com/office/drawing/2014/main" id="{2D70E12F-D48E-09E4-9B23-8FC5D12FE9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5331" y="1440000"/>
            <a:ext cx="1404000" cy="1108422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Freeform 91">
            <a:extLst>
              <a:ext uri="{FF2B5EF4-FFF2-40B4-BE49-F238E27FC236}">
                <a16:creationId xmlns:a16="http://schemas.microsoft.com/office/drawing/2014/main" id="{E2389573-78FA-B6CE-E5A6-214279DEFEC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04725" y="8334474"/>
            <a:ext cx="1404000" cy="1105188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AEF64A-DD59-C982-947E-B7FF03B1AB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0000" y="1800000"/>
            <a:ext cx="3787200" cy="489364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Zde je místo na nějakou stěžejní myšlenku Vašeho projektu. </a:t>
            </a:r>
            <a:r>
              <a:rPr lang="cs-CZ" dirty="0" smtClean="0">
                <a:solidFill>
                  <a:schemeClr val="bg1"/>
                </a:solidFill>
              </a:rPr>
              <a:t>Proč je podle Vás společenská odpovědnost důležitá? Jak jste k ní vedli své žáky a žákyně? Co Vám projekt přinesl? Co jste objevili? Co Vás potěšilo? Autorem myšlenky může být učitel*</a:t>
            </a:r>
            <a:r>
              <a:rPr lang="cs-CZ" dirty="0" err="1" smtClean="0">
                <a:solidFill>
                  <a:schemeClr val="bg1"/>
                </a:solidFill>
              </a:rPr>
              <a:t>ka</a:t>
            </a:r>
            <a:r>
              <a:rPr lang="cs-CZ" dirty="0" smtClean="0">
                <a:solidFill>
                  <a:schemeClr val="bg1"/>
                </a:solidFill>
              </a:rPr>
              <a:t>, může jít ale také o autentický výrok žáků nebo jejich reflexi projetu.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BA5091-2A69-5C4A-9852-9ED000808B2B}"/>
              </a:ext>
            </a:extLst>
          </p:cNvPr>
          <p:cNvSpPr>
            <a:spLocks noChangeAspect="1"/>
          </p:cNvSpPr>
          <p:nvPr/>
        </p:nvSpPr>
        <p:spPr>
          <a:xfrm>
            <a:off x="4830213" y="244228"/>
            <a:ext cx="2027787" cy="1476000"/>
          </a:xfrm>
          <a:custGeom>
            <a:avLst/>
            <a:gdLst>
              <a:gd name="connsiteX0" fmla="*/ 0 w 2736086"/>
              <a:gd name="connsiteY0" fmla="*/ 995781 h 1991563"/>
              <a:gd name="connsiteX1" fmla="*/ 970915 w 2736086"/>
              <a:gd name="connsiteY1" fmla="*/ 0 h 1991563"/>
              <a:gd name="connsiteX2" fmla="*/ 2736086 w 2736086"/>
              <a:gd name="connsiteY2" fmla="*/ 0 h 1991563"/>
              <a:gd name="connsiteX3" fmla="*/ 2736086 w 2736086"/>
              <a:gd name="connsiteY3" fmla="*/ 1991563 h 1991563"/>
              <a:gd name="connsiteX4" fmla="*/ 970915 w 2736086"/>
              <a:gd name="connsiteY4" fmla="*/ 1991563 h 1991563"/>
              <a:gd name="connsiteX5" fmla="*/ 0 w 2736086"/>
              <a:gd name="connsiteY5" fmla="*/ 995781 h 199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086" h="1991563">
                <a:moveTo>
                  <a:pt x="0" y="995781"/>
                </a:moveTo>
                <a:cubicBezTo>
                  <a:pt x="0" y="445796"/>
                  <a:pt x="434747" y="0"/>
                  <a:pt x="970915" y="0"/>
                </a:cubicBezTo>
                <a:lnTo>
                  <a:pt x="2736086" y="0"/>
                </a:lnTo>
                <a:lnTo>
                  <a:pt x="2736086" y="1991563"/>
                </a:lnTo>
                <a:lnTo>
                  <a:pt x="970915" y="1991563"/>
                </a:lnTo>
                <a:cubicBezTo>
                  <a:pt x="434747" y="1991563"/>
                  <a:pt x="0" y="1545766"/>
                  <a:pt x="0" y="995781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0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23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515</TotalTime>
  <Words>632</Words>
  <Application>Microsoft Office PowerPoint</Application>
  <PresentationFormat>A4 (210 × 297 mm)</PresentationFormat>
  <Paragraphs>34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Titulní list, tedy místo pro název Vašeho projektu společenské odpovědnosti</vt:lpstr>
      <vt:lpstr>Název školního projektu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</dc:creator>
  <cp:lastModifiedBy>Šobáňová Petra</cp:lastModifiedBy>
  <cp:revision>74</cp:revision>
  <dcterms:created xsi:type="dcterms:W3CDTF">2023-06-13T12:19:28Z</dcterms:created>
  <dcterms:modified xsi:type="dcterms:W3CDTF">2024-03-07T08:55:05Z</dcterms:modified>
</cp:coreProperties>
</file>